
<file path=[Content_Types].xml><?xml version="1.0" encoding="utf-8"?>
<Types xmlns="http://schemas.openxmlformats.org/package/2006/content-types">
  <Default Extension="jpeg" ContentType="image/jpeg"/>
  <Default Extension="JPG" ContentType="image/.jpg"/>
  <Default Extension="wmf" ContentType="image/x-w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3"/>
    <p:sldId id="299" r:id="rId4"/>
    <p:sldId id="302" r:id="rId5"/>
    <p:sldId id="306" r:id="rId6"/>
    <p:sldId id="304" r:id="rId7"/>
    <p:sldId id="307" r:id="rId8"/>
    <p:sldId id="308" r:id="rId9"/>
    <p:sldId id="303" r:id="rId10"/>
    <p:sldId id="309" r:id="rId11"/>
    <p:sldId id="314" r:id="rId12"/>
    <p:sldId id="310" r:id="rId13"/>
    <p:sldId id="315" r:id="rId14"/>
    <p:sldId id="312" r:id="rId15"/>
    <p:sldId id="316" r:id="rId16"/>
    <p:sldId id="317" r:id="rId17"/>
    <p:sldId id="322" r:id="rId18"/>
    <p:sldId id="319" r:id="rId19"/>
    <p:sldId id="318" r:id="rId20"/>
    <p:sldId id="323" r:id="rId21"/>
    <p:sldId id="324" r:id="rId22"/>
    <p:sldId id="332" r:id="rId23"/>
    <p:sldId id="320" r:id="rId24"/>
    <p:sldId id="325" r:id="rId25"/>
    <p:sldId id="326" r:id="rId26"/>
    <p:sldId id="321" r:id="rId27"/>
    <p:sldId id="328" r:id="rId28"/>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FF00"/>
    <a:srgbClr val="66FF33"/>
    <a:srgbClr val="CC0000"/>
    <a:srgbClr val="FF0066"/>
    <a:srgbClr val="FFFFFF"/>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30"/>
    <p:restoredTop sz="89456"/>
  </p:normalViewPr>
  <p:slideViewPr>
    <p:cSldViewPr showGuides="1">
      <p:cViewPr>
        <p:scale>
          <a:sx n="75" d="100"/>
          <a:sy n="75" d="100"/>
        </p:scale>
        <p:origin x="-240" y="54"/>
      </p:cViewPr>
      <p:guideLst>
        <p:guide orient="horz" pos="2160"/>
        <p:guide pos="2842"/>
      </p:guideLst>
    </p:cSldViewPr>
  </p:slideViewPr>
  <p:notesTextViewPr>
    <p:cViewPr>
      <p:scale>
        <a:sx n="100" d="100"/>
        <a:sy n="100" d="100"/>
      </p:scale>
      <p:origin x="0" y="0"/>
    </p:cViewPr>
  </p:notesTextViewPr>
  <p:sorterViewPr showFormatting="0">
    <p:cViewPr>
      <p:scale>
        <a:sx n="66" d="100"/>
        <a:sy n="66" d="100"/>
      </p:scale>
      <p:origin x="0" y="1992"/>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gradFill rotWithShape="0">
          <a:gsLst>
            <a:gs pos="0">
              <a:srgbClr val="001847"/>
            </a:gs>
            <a:gs pos="100000">
              <a:schemeClr val="bg1"/>
            </a:gs>
          </a:gsLst>
          <a:lin ang="5400000" scaled="1"/>
          <a:tileRect/>
        </a:gradFill>
        <a:effectLst/>
      </p:bgPr>
    </p:bg>
    <p:spTree>
      <p:nvGrpSpPr>
        <p:cNvPr id="1" name=""/>
        <p:cNvGrpSpPr/>
        <p:nvPr/>
      </p:nvGrpSpPr>
      <p:grpSpPr/>
      <p:grpSp>
        <p:nvGrpSpPr>
          <p:cNvPr id="2050" name="Group 94209"/>
          <p:cNvGrpSpPr/>
          <p:nvPr/>
        </p:nvGrpSpPr>
        <p:grpSpPr>
          <a:xfrm>
            <a:off x="-6350" y="20638"/>
            <a:ext cx="9144000" cy="6858000"/>
            <a:chOff x="0" y="0"/>
            <a:chExt cx="5760" cy="4320"/>
          </a:xfrm>
        </p:grpSpPr>
        <p:sp>
          <p:nvSpPr>
            <p:cNvPr id="2051" name="Freeform 94210"/>
            <p:cNvSpPr/>
            <p:nvPr/>
          </p:nvSpPr>
          <p:spPr>
            <a:xfrm>
              <a:off x="0" y="3072"/>
              <a:ext cx="5760" cy="1248"/>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p>
              <a:endParaRPr lang="en-US"/>
            </a:p>
          </p:txBody>
        </p:sp>
        <p:sp>
          <p:nvSpPr>
            <p:cNvPr id="2052" name="Freeform 94211"/>
            <p:cNvSpPr/>
            <p:nvPr/>
          </p:nvSpPr>
          <p:spPr>
            <a:xfrm>
              <a:off x="0" y="0"/>
              <a:ext cx="5760" cy="3072"/>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p>
              <a:endParaRPr lang="en-US"/>
            </a:p>
          </p:txBody>
        </p:sp>
      </p:grpSp>
      <p:sp>
        <p:nvSpPr>
          <p:cNvPr id="2053" name="Freeform 94212"/>
          <p:cNvSpPr/>
          <p:nvPr/>
        </p:nvSpPr>
        <p:spPr>
          <a:xfrm>
            <a:off x="6242050" y="6269038"/>
            <a:ext cx="2895600" cy="609600"/>
          </a:xfrm>
          <a:custGeom>
            <a:avLst/>
            <a:gdLst/>
            <a:ahLst/>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p>
            <a:endParaRPr lang="en-US"/>
          </a:p>
        </p:txBody>
      </p:sp>
      <p:grpSp>
        <p:nvGrpSpPr>
          <p:cNvPr id="2054" name="Group 94213"/>
          <p:cNvGrpSpPr/>
          <p:nvPr/>
        </p:nvGrpSpPr>
        <p:grpSpPr>
          <a:xfrm>
            <a:off x="-1587" y="6034088"/>
            <a:ext cx="7845425" cy="850900"/>
            <a:chOff x="0" y="3792"/>
            <a:chExt cx="4942" cy="536"/>
          </a:xfrm>
        </p:grpSpPr>
        <p:sp>
          <p:nvSpPr>
            <p:cNvPr id="2055" name="Freeform 94214"/>
            <p:cNvSpPr/>
            <p:nvPr userDrawn="1"/>
          </p:nvSpPr>
          <p:spPr>
            <a:xfrm>
              <a:off x="1488" y="3792"/>
              <a:ext cx="3240" cy="536"/>
            </a:xfrm>
            <a:custGeom>
              <a:avLst/>
              <a:gdLst/>
              <a:ahLst/>
              <a:cxnLst/>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p>
              <a:endParaRPr lang="en-US"/>
            </a:p>
          </p:txBody>
        </p:sp>
        <p:grpSp>
          <p:nvGrpSpPr>
            <p:cNvPr id="2056" name="Group 94215"/>
            <p:cNvGrpSpPr/>
            <p:nvPr userDrawn="1"/>
          </p:nvGrpSpPr>
          <p:grpSpPr>
            <a:xfrm>
              <a:off x="2486" y="3792"/>
              <a:ext cx="2456" cy="536"/>
              <a:chOff x="2486" y="3792"/>
              <a:chExt cx="2456" cy="536"/>
            </a:xfrm>
          </p:grpSpPr>
          <p:sp>
            <p:nvSpPr>
              <p:cNvPr id="2057" name="Freeform 94216"/>
              <p:cNvSpPr/>
              <p:nvPr userDrawn="1"/>
            </p:nvSpPr>
            <p:spPr>
              <a:xfrm>
                <a:off x="3948" y="3799"/>
                <a:ext cx="994" cy="529"/>
              </a:xfrm>
              <a:custGeom>
                <a:avLst/>
                <a:gdLst/>
                <a:ahLst/>
                <a:cxnLst/>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ln>
            </p:spPr>
            <p:txBody>
              <a:bodyPr/>
              <a:p>
                <a:endParaRPr lang="en-US"/>
              </a:p>
            </p:txBody>
          </p:sp>
          <p:sp>
            <p:nvSpPr>
              <p:cNvPr id="2058" name="Freeform 94217"/>
              <p:cNvSpPr/>
              <p:nvPr userDrawn="1"/>
            </p:nvSpPr>
            <p:spPr>
              <a:xfrm>
                <a:off x="2677" y="3792"/>
                <a:ext cx="186" cy="395"/>
              </a:xfrm>
              <a:custGeom>
                <a:avLst/>
                <a:gdLst/>
                <a:ahLst/>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p>
                <a:endParaRPr lang="en-US"/>
              </a:p>
            </p:txBody>
          </p:sp>
          <p:sp>
            <p:nvSpPr>
              <p:cNvPr id="2059" name="Freeform 94218"/>
              <p:cNvSpPr/>
              <p:nvPr userDrawn="1"/>
            </p:nvSpPr>
            <p:spPr>
              <a:xfrm>
                <a:off x="3030" y="3893"/>
                <a:ext cx="378" cy="271"/>
              </a:xfrm>
              <a:custGeom>
                <a:avLst/>
                <a:gdLst/>
                <a:ahLst/>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p>
                <a:endParaRPr lang="en-US"/>
              </a:p>
            </p:txBody>
          </p:sp>
          <p:sp>
            <p:nvSpPr>
              <p:cNvPr id="2060" name="Freeform 94219"/>
              <p:cNvSpPr/>
              <p:nvPr userDrawn="1"/>
            </p:nvSpPr>
            <p:spPr>
              <a:xfrm>
                <a:off x="3628" y="3866"/>
                <a:ext cx="155" cy="74"/>
              </a:xfrm>
              <a:custGeom>
                <a:avLst/>
                <a:gdLst/>
                <a:ahLst/>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p>
                <a:endParaRPr lang="en-US"/>
              </a:p>
            </p:txBody>
          </p:sp>
          <p:sp>
            <p:nvSpPr>
              <p:cNvPr id="2061" name="Freeform 94220"/>
              <p:cNvSpPr/>
              <p:nvPr userDrawn="1"/>
            </p:nvSpPr>
            <p:spPr>
              <a:xfrm>
                <a:off x="2486" y="3859"/>
                <a:ext cx="42" cy="81"/>
              </a:xfrm>
              <a:custGeom>
                <a:avLst/>
                <a:gdLst/>
                <a:ahLst/>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p>
                <a:endParaRPr lang="en-US"/>
              </a:p>
            </p:txBody>
          </p:sp>
        </p:grpSp>
        <p:sp>
          <p:nvSpPr>
            <p:cNvPr id="2062" name="Freeform 94221"/>
            <p:cNvSpPr/>
            <p:nvPr userDrawn="1"/>
          </p:nvSpPr>
          <p:spPr>
            <a:xfrm>
              <a:off x="0" y="3792"/>
              <a:ext cx="3976" cy="535"/>
            </a:xfrm>
            <a:custGeom>
              <a:avLst/>
              <a:gdLst/>
              <a:ahLst/>
              <a:cxnLst/>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p>
              <a:endParaRPr lang="en-US"/>
            </a:p>
          </p:txBody>
        </p:sp>
      </p:grpSp>
      <p:grpSp>
        <p:nvGrpSpPr>
          <p:cNvPr id="2063" name="Group 94222"/>
          <p:cNvGrpSpPr/>
          <p:nvPr/>
        </p:nvGrpSpPr>
        <p:grpSpPr>
          <a:xfrm>
            <a:off x="627063" y="6021388"/>
            <a:ext cx="5684837" cy="849312"/>
            <a:chOff x="395" y="3793"/>
            <a:chExt cx="3581" cy="535"/>
          </a:xfrm>
        </p:grpSpPr>
        <p:sp>
          <p:nvSpPr>
            <p:cNvPr id="2064" name="Freeform 94223"/>
            <p:cNvSpPr/>
            <p:nvPr userDrawn="1"/>
          </p:nvSpPr>
          <p:spPr>
            <a:xfrm>
              <a:off x="1196" y="3793"/>
              <a:ext cx="365" cy="291"/>
            </a:xfrm>
            <a:custGeom>
              <a:avLst/>
              <a:gdLst/>
              <a:ahLst/>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p>
              <a:endParaRPr lang="en-US"/>
            </a:p>
          </p:txBody>
        </p:sp>
        <p:sp>
          <p:nvSpPr>
            <p:cNvPr id="2065" name="Freeform 94224"/>
            <p:cNvSpPr/>
            <p:nvPr userDrawn="1"/>
          </p:nvSpPr>
          <p:spPr>
            <a:xfrm>
              <a:off x="1943" y="3829"/>
              <a:ext cx="2033" cy="499"/>
            </a:xfrm>
            <a:custGeom>
              <a:avLst/>
              <a:gdLst/>
              <a:ahLst/>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p>
              <a:endParaRPr lang="en-US"/>
            </a:p>
          </p:txBody>
        </p:sp>
        <p:sp>
          <p:nvSpPr>
            <p:cNvPr id="2066" name="Freeform 94225"/>
            <p:cNvSpPr/>
            <p:nvPr userDrawn="1"/>
          </p:nvSpPr>
          <p:spPr>
            <a:xfrm>
              <a:off x="1830" y="3823"/>
              <a:ext cx="71" cy="61"/>
            </a:xfrm>
            <a:custGeom>
              <a:avLst/>
              <a:gdLst/>
              <a:ahLst/>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p>
              <a:endParaRPr lang="en-US"/>
            </a:p>
          </p:txBody>
        </p:sp>
        <p:sp>
          <p:nvSpPr>
            <p:cNvPr id="2067" name="Freeform 94226"/>
            <p:cNvSpPr/>
            <p:nvPr userDrawn="1"/>
          </p:nvSpPr>
          <p:spPr>
            <a:xfrm>
              <a:off x="855" y="3842"/>
              <a:ext cx="161" cy="164"/>
            </a:xfrm>
            <a:custGeom>
              <a:avLst/>
              <a:gdLst/>
              <a:ahLst/>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p>
              <a:endParaRPr lang="en-US"/>
            </a:p>
          </p:txBody>
        </p:sp>
        <p:sp>
          <p:nvSpPr>
            <p:cNvPr id="2068" name="Freeform 94227"/>
            <p:cNvSpPr/>
            <p:nvPr userDrawn="1"/>
          </p:nvSpPr>
          <p:spPr>
            <a:xfrm>
              <a:off x="706" y="3854"/>
              <a:ext cx="59" cy="61"/>
            </a:xfrm>
            <a:custGeom>
              <a:avLst/>
              <a:gdLst/>
              <a:ahLst/>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p>
              <a:endParaRPr lang="en-US"/>
            </a:p>
          </p:txBody>
        </p:sp>
        <p:sp>
          <p:nvSpPr>
            <p:cNvPr id="2069" name="Freeform 94228"/>
            <p:cNvSpPr/>
            <p:nvPr userDrawn="1"/>
          </p:nvSpPr>
          <p:spPr>
            <a:xfrm>
              <a:off x="395" y="3811"/>
              <a:ext cx="245" cy="207"/>
            </a:xfrm>
            <a:custGeom>
              <a:avLst/>
              <a:gdLst/>
              <a:ahLst/>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p>
              <a:endParaRPr lang="en-US"/>
            </a:p>
          </p:txBody>
        </p:sp>
      </p:grpSp>
      <p:sp>
        <p:nvSpPr>
          <p:cNvPr id="94230" name="Title 94229"/>
          <p:cNvSpPr>
            <a:spLocks noGrp="1"/>
          </p:cNvSpPr>
          <p:nvPr>
            <p:ph type="ctrTitle" sz="quarter"/>
          </p:nvPr>
        </p:nvSpPr>
        <p:spPr>
          <a:xfrm>
            <a:off x="457200" y="1447800"/>
            <a:ext cx="8229600" cy="1736725"/>
          </a:xfrm>
          <a:prstGeom prst="rect">
            <a:avLst/>
          </a:prstGeom>
          <a:noFill/>
          <a:ln w="9525">
            <a:noFill/>
          </a:ln>
        </p:spPr>
        <p:txBody>
          <a:bodyPr anchor="ctr"/>
          <a:lstStyle>
            <a:lvl1pPr lvl="0">
              <a:buClrTx/>
              <a:buSzTx/>
              <a:buFontTx/>
              <a:defRPr sz="5400"/>
            </a:lvl1pPr>
          </a:lstStyle>
          <a:p>
            <a:pPr lvl="0" fontAlgn="base"/>
            <a:r>
              <a:rPr strike="noStrike" noProof="1" dirty="0"/>
              <a:t>Click to edit Master title style</a:t>
            </a:r>
            <a:endParaRPr strike="noStrike" noProof="1" dirty="0"/>
          </a:p>
        </p:txBody>
      </p:sp>
      <p:sp>
        <p:nvSpPr>
          <p:cNvPr id="94231" name="Subtitle 94230"/>
          <p:cNvSpPr>
            <a:spLocks noGrp="1"/>
          </p:cNvSpPr>
          <p:nvPr>
            <p:ph type="subTitle" sz="quarter" idx="1"/>
          </p:nvPr>
        </p:nvSpPr>
        <p:spPr>
          <a:xfrm>
            <a:off x="1371600" y="3429000"/>
            <a:ext cx="6400800" cy="1752600"/>
          </a:xfrm>
          <a:prstGeom prst="rect">
            <a:avLst/>
          </a:prstGeom>
          <a:noFill/>
          <a:ln w="9525">
            <a:noFill/>
          </a:ln>
        </p:spPr>
        <p:txBody>
          <a:bodyPr anchor="t"/>
          <a:lstStyle>
            <a:lvl1pPr marL="0" lvl="0" indent="0" algn="ctr">
              <a:buClr>
                <a:schemeClr val="tx2"/>
              </a:buClr>
              <a:buSzTx/>
              <a:buFontTx/>
              <a:buNone/>
              <a:defRPr>
                <a:effectLst>
                  <a:outerShdw blurRad="38100" dist="38100" dir="2700000">
                    <a:srgbClr val="C0C0C0"/>
                  </a:outerShdw>
                </a:effectLst>
              </a:defRPr>
            </a:lvl1pPr>
            <a:lvl2pPr marL="457200" lvl="1" indent="0" algn="ctr">
              <a:buClrTx/>
              <a:buSzTx/>
              <a:buFontTx/>
              <a:buNone/>
              <a:defRPr>
                <a:effectLst>
                  <a:outerShdw blurRad="38100" dist="38100" dir="2700000">
                    <a:srgbClr val="C0C0C0"/>
                  </a:outerShdw>
                </a:effectLst>
              </a:defRPr>
            </a:lvl2pPr>
            <a:lvl3pPr marL="914400" lvl="2" indent="0" algn="ctr">
              <a:buClr>
                <a:schemeClr val="tx2"/>
              </a:buClr>
              <a:buSzTx/>
              <a:buFontTx/>
              <a:buNone/>
              <a:defRPr>
                <a:effectLst>
                  <a:outerShdw blurRad="38100" dist="38100" dir="2700000">
                    <a:srgbClr val="C0C0C0"/>
                  </a:outerShdw>
                </a:effectLst>
              </a:defRPr>
            </a:lvl3pPr>
            <a:lvl4pPr marL="1371600" lvl="3" indent="0" algn="ctr">
              <a:buClrTx/>
              <a:buSzTx/>
              <a:buFontTx/>
              <a:buNone/>
              <a:defRPr>
                <a:effectLst>
                  <a:outerShdw blurRad="38100" dist="38100" dir="2700000">
                    <a:srgbClr val="C0C0C0"/>
                  </a:outerShdw>
                </a:effectLst>
              </a:defRPr>
            </a:lvl4pPr>
            <a:lvl5pPr marL="1828800" lvl="4" indent="0" algn="ctr">
              <a:buClr>
                <a:schemeClr val="tx2"/>
              </a:buClr>
              <a:buSzTx/>
              <a:buFontTx/>
              <a:buNone/>
              <a:defRPr>
                <a:effectLst>
                  <a:outerShdw blurRad="38100" dist="38100" dir="2700000">
                    <a:srgbClr val="C0C0C0"/>
                  </a:outerShdw>
                </a:effectLst>
              </a:defRPr>
            </a:lvl5pPr>
          </a:lstStyle>
          <a:p>
            <a:pPr lvl="0" fontAlgn="base"/>
            <a:r>
              <a:rPr strike="noStrike" noProof="1" dirty="0"/>
              <a:t>Click to edit Master subtitle style</a:t>
            </a:r>
            <a:endParaRPr strike="noStrike" noProof="1" dirty="0"/>
          </a:p>
        </p:txBody>
      </p:sp>
      <p:sp>
        <p:nvSpPr>
          <p:cNvPr id="94232" name="Date Placeholder 94231"/>
          <p:cNvSpPr>
            <a:spLocks noGrp="1"/>
          </p:cNvSpPr>
          <p:nvPr>
            <p:ph type="dt" sz="quarter" idx="2"/>
          </p:nvPr>
        </p:nvSpPr>
        <p:spPr>
          <a:xfrm>
            <a:off x="457200" y="6248400"/>
            <a:ext cx="2133600" cy="457200"/>
          </a:xfrm>
          <a:prstGeom prst="rect">
            <a:avLst/>
          </a:prstGeom>
          <a:noFill/>
          <a:ln w="9525">
            <a:noFill/>
          </a:ln>
        </p:spPr>
        <p:txBody>
          <a:bodyPr anchor="b"/>
          <a:lstStyle>
            <a:lvl1pPr>
              <a:defRPr sz="1200"/>
            </a:lvl1pPr>
          </a:lstStyle>
          <a:p>
            <a:pPr fontAlgn="base"/>
            <a:endParaRPr lang="en-US" strike="noStrike" noProof="1">
              <a:effectLst>
                <a:outerShdw blurRad="38100" dist="38100" dir="2700000">
                  <a:srgbClr val="C0C0C0"/>
                </a:outerShdw>
              </a:effectLst>
            </a:endParaRPr>
          </a:p>
        </p:txBody>
      </p:sp>
      <p:sp>
        <p:nvSpPr>
          <p:cNvPr id="94233" name="Slide Number Placeholder 94232"/>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
        <p:nvSpPr>
          <p:cNvPr id="94234" name="Footer Placeholder 94233"/>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fontAlgn="base"/>
            <a:endParaRPr lang="en-US" strike="noStrike" noProof="1">
              <a:effectLst>
                <a:outerShdw blurRad="38100" dist="38100" dir="2700000">
                  <a:srgbClr val="C0C0C0"/>
                </a:outerShdw>
              </a:effectLst>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28600"/>
            <a:ext cx="6052930" cy="586740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fld id="{BB962C8B-B14F-4D97-AF65-F5344CB8AC3E}" type="datetime1">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p:txBody>
          <a:bodyPr/>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Footer Placeholder 4"/>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Slide Number Placeholder 5"/>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2504" cy="4495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54296" y="1600200"/>
            <a:ext cx="4032504" cy="44958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Footer Placeholder 5"/>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7" name="Slide Number Placeholder 6"/>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8" name="Footer Placeholder 7"/>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9" name="Slide Number Placeholder 8"/>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4" name="Footer Placeholder 3"/>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5" name="Slide Number Placeholder 4"/>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3" name="Footer Placeholder 2"/>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4" name="Slide Number Placeholder 3"/>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Footer Placeholder 5"/>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7" name="Slide Number Placeholder 6"/>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rotWithShape="0">
          <a:gsLst>
            <a:gs pos="0">
              <a:srgbClr val="001847"/>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a:xfrm>
            <a:off x="457200" y="6248400"/>
            <a:ext cx="2133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6" name="Footer Placeholder 5"/>
          <p:cNvSpPr>
            <a:spLocks noGrp="1"/>
          </p:cNvSpPr>
          <p:nvPr>
            <p:ph type="ftr" sz="quarter" idx="11"/>
          </p:nvPr>
        </p:nvSpPr>
        <p:spPr>
          <a:xfrm>
            <a:off x="3124200" y="6248400"/>
            <a:ext cx="2895600" cy="457200"/>
          </a:xfrm>
          <a:prstGeom prst="rect">
            <a:avLst/>
          </a:prstGeom>
          <a:noFill/>
          <a:ln w="9525">
            <a:noFill/>
          </a:ln>
        </p:spPr>
        <p:txBody>
          <a:bodyPr anchor="b"/>
          <a:lstStyle/>
          <a:p>
            <a:pPr lvl="0" fontAlgn="base"/>
            <a:endParaRPr lang="en-US" strike="noStrike" noProof="1">
              <a:effectLst>
                <a:outerShdw blurRad="38100" dist="38100" dir="2700000">
                  <a:srgbClr val="C0C0C0"/>
                </a:outerShdw>
              </a:effectLst>
            </a:endParaRPr>
          </a:p>
        </p:txBody>
      </p:sp>
      <p:sp>
        <p:nvSpPr>
          <p:cNvPr id="7" name="Slide Number Placeholder 6"/>
          <p:cNvSpPr>
            <a:spLocks noGrp="1"/>
          </p:cNvSpPr>
          <p:nvPr>
            <p:ph type="sldNum" sz="quarter" idx="12"/>
          </p:nvPr>
        </p:nvSpPr>
        <p:spPr>
          <a:xfrm>
            <a:off x="6553200" y="6248400"/>
            <a:ext cx="2133600" cy="457200"/>
          </a:xfrm>
          <a:prstGeom prst="rect">
            <a:avLst/>
          </a:prstGeom>
          <a:noFill/>
          <a:ln w="9525">
            <a:noFill/>
          </a:ln>
        </p:spPr>
        <p:txBody>
          <a:bodyPr anchor="b"/>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tileRect/>
        </a:gradFill>
        <a:effectLst/>
      </p:bgPr>
    </p:bg>
    <p:spTree>
      <p:nvGrpSpPr>
        <p:cNvPr id="1" name=""/>
        <p:cNvGrpSpPr/>
        <p:nvPr/>
      </p:nvGrpSpPr>
      <p:grpSpPr/>
      <p:grpSp>
        <p:nvGrpSpPr>
          <p:cNvPr id="1026" name="Group 93185"/>
          <p:cNvGrpSpPr/>
          <p:nvPr/>
        </p:nvGrpSpPr>
        <p:grpSpPr>
          <a:xfrm>
            <a:off x="0" y="0"/>
            <a:ext cx="9144000" cy="6858000"/>
            <a:chOff x="0" y="0"/>
            <a:chExt cx="5760" cy="4320"/>
          </a:xfrm>
        </p:grpSpPr>
        <p:sp>
          <p:nvSpPr>
            <p:cNvPr id="1027" name="Freeform 93186"/>
            <p:cNvSpPr/>
            <p:nvPr/>
          </p:nvSpPr>
          <p:spPr>
            <a:xfrm>
              <a:off x="0" y="3072"/>
              <a:ext cx="5760" cy="1248"/>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p>
              <a:endParaRPr lang="en-US"/>
            </a:p>
          </p:txBody>
        </p:sp>
        <p:sp>
          <p:nvSpPr>
            <p:cNvPr id="1028" name="Freeform 93187"/>
            <p:cNvSpPr/>
            <p:nvPr/>
          </p:nvSpPr>
          <p:spPr>
            <a:xfrm>
              <a:off x="0" y="0"/>
              <a:ext cx="5760" cy="3072"/>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p>
              <a:endParaRPr lang="en-US"/>
            </a:p>
          </p:txBody>
        </p:sp>
      </p:grpSp>
      <p:sp>
        <p:nvSpPr>
          <p:cNvPr id="1029" name="Freeform 93188"/>
          <p:cNvSpPr/>
          <p:nvPr/>
        </p:nvSpPr>
        <p:spPr>
          <a:xfrm>
            <a:off x="6248400" y="6262688"/>
            <a:ext cx="2895600" cy="609600"/>
          </a:xfrm>
          <a:custGeom>
            <a:avLst/>
            <a:gdLst/>
            <a:ahLst/>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p>
            <a:endParaRPr lang="en-US"/>
          </a:p>
        </p:txBody>
      </p:sp>
      <p:grpSp>
        <p:nvGrpSpPr>
          <p:cNvPr id="1030" name="Group 93189"/>
          <p:cNvGrpSpPr/>
          <p:nvPr/>
        </p:nvGrpSpPr>
        <p:grpSpPr>
          <a:xfrm>
            <a:off x="0" y="6019800"/>
            <a:ext cx="7848600" cy="857250"/>
            <a:chOff x="0" y="3792"/>
            <a:chExt cx="4944" cy="540"/>
          </a:xfrm>
        </p:grpSpPr>
        <p:sp>
          <p:nvSpPr>
            <p:cNvPr id="1031" name="Freeform 93190"/>
            <p:cNvSpPr/>
            <p:nvPr userDrawn="1"/>
          </p:nvSpPr>
          <p:spPr>
            <a:xfrm>
              <a:off x="1488" y="3792"/>
              <a:ext cx="3240" cy="536"/>
            </a:xfrm>
            <a:custGeom>
              <a:avLst/>
              <a:gdLst/>
              <a:ahLst/>
              <a:cxnLst/>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p>
              <a:endParaRPr lang="en-US"/>
            </a:p>
          </p:txBody>
        </p:sp>
        <p:grpSp>
          <p:nvGrpSpPr>
            <p:cNvPr id="1032" name="Group 93191"/>
            <p:cNvGrpSpPr/>
            <p:nvPr userDrawn="1"/>
          </p:nvGrpSpPr>
          <p:grpSpPr>
            <a:xfrm>
              <a:off x="2486" y="3792"/>
              <a:ext cx="2458" cy="540"/>
              <a:chOff x="2486" y="3792"/>
              <a:chExt cx="2458" cy="540"/>
            </a:xfrm>
          </p:grpSpPr>
          <p:sp>
            <p:nvSpPr>
              <p:cNvPr id="1033" name="Freeform 93192"/>
              <p:cNvSpPr/>
              <p:nvPr userDrawn="1"/>
            </p:nvSpPr>
            <p:spPr>
              <a:xfrm>
                <a:off x="3948" y="3799"/>
                <a:ext cx="996" cy="533"/>
              </a:xfrm>
              <a:custGeom>
                <a:avLst/>
                <a:gdLst/>
                <a:ahLst/>
                <a:cxnLst/>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ln>
            </p:spPr>
            <p:txBody>
              <a:bodyPr/>
              <a:p>
                <a:endParaRPr lang="en-US"/>
              </a:p>
            </p:txBody>
          </p:sp>
          <p:sp>
            <p:nvSpPr>
              <p:cNvPr id="1034" name="Freeform 93193"/>
              <p:cNvSpPr/>
              <p:nvPr userDrawn="1"/>
            </p:nvSpPr>
            <p:spPr>
              <a:xfrm>
                <a:off x="2677" y="3792"/>
                <a:ext cx="186" cy="395"/>
              </a:xfrm>
              <a:custGeom>
                <a:avLst/>
                <a:gdLst/>
                <a:ahLst/>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p>
                <a:endParaRPr lang="en-US"/>
              </a:p>
            </p:txBody>
          </p:sp>
          <p:sp>
            <p:nvSpPr>
              <p:cNvPr id="1035" name="Freeform 93194"/>
              <p:cNvSpPr/>
              <p:nvPr userDrawn="1"/>
            </p:nvSpPr>
            <p:spPr>
              <a:xfrm>
                <a:off x="3030" y="3893"/>
                <a:ext cx="378" cy="271"/>
              </a:xfrm>
              <a:custGeom>
                <a:avLst/>
                <a:gdLst/>
                <a:ahLst/>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p>
                <a:endParaRPr lang="en-US"/>
              </a:p>
            </p:txBody>
          </p:sp>
          <p:sp>
            <p:nvSpPr>
              <p:cNvPr id="1036" name="Freeform 93195"/>
              <p:cNvSpPr/>
              <p:nvPr userDrawn="1"/>
            </p:nvSpPr>
            <p:spPr>
              <a:xfrm>
                <a:off x="3628" y="3866"/>
                <a:ext cx="155" cy="74"/>
              </a:xfrm>
              <a:custGeom>
                <a:avLst/>
                <a:gdLst/>
                <a:ahLst/>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p>
                <a:endParaRPr lang="en-US"/>
              </a:p>
            </p:txBody>
          </p:sp>
          <p:sp>
            <p:nvSpPr>
              <p:cNvPr id="1037" name="Freeform 93196"/>
              <p:cNvSpPr/>
              <p:nvPr userDrawn="1"/>
            </p:nvSpPr>
            <p:spPr>
              <a:xfrm>
                <a:off x="2486" y="3859"/>
                <a:ext cx="42" cy="81"/>
              </a:xfrm>
              <a:custGeom>
                <a:avLst/>
                <a:gdLst/>
                <a:ahLst/>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p>
                <a:endParaRPr lang="en-US"/>
              </a:p>
            </p:txBody>
          </p:sp>
        </p:grpSp>
        <p:sp>
          <p:nvSpPr>
            <p:cNvPr id="1038" name="Freeform 93197"/>
            <p:cNvSpPr/>
            <p:nvPr userDrawn="1"/>
          </p:nvSpPr>
          <p:spPr>
            <a:xfrm>
              <a:off x="0" y="3792"/>
              <a:ext cx="3976" cy="535"/>
            </a:xfrm>
            <a:custGeom>
              <a:avLst/>
              <a:gdLst/>
              <a:ahLst/>
              <a:cxnLst/>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p>
              <a:endParaRPr lang="en-US"/>
            </a:p>
          </p:txBody>
        </p:sp>
      </p:grpSp>
      <p:grpSp>
        <p:nvGrpSpPr>
          <p:cNvPr id="1039" name="Group 93198"/>
          <p:cNvGrpSpPr/>
          <p:nvPr/>
        </p:nvGrpSpPr>
        <p:grpSpPr>
          <a:xfrm>
            <a:off x="627063" y="6021388"/>
            <a:ext cx="5684837" cy="849312"/>
            <a:chOff x="395" y="3793"/>
            <a:chExt cx="3581" cy="535"/>
          </a:xfrm>
        </p:grpSpPr>
        <p:sp>
          <p:nvSpPr>
            <p:cNvPr id="1040" name="Freeform 93199"/>
            <p:cNvSpPr/>
            <p:nvPr/>
          </p:nvSpPr>
          <p:spPr>
            <a:xfrm>
              <a:off x="1196" y="3793"/>
              <a:ext cx="365" cy="291"/>
            </a:xfrm>
            <a:custGeom>
              <a:avLst/>
              <a:gdLst/>
              <a:ahLst/>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p>
              <a:endParaRPr lang="en-US"/>
            </a:p>
          </p:txBody>
        </p:sp>
        <p:sp>
          <p:nvSpPr>
            <p:cNvPr id="1041" name="Freeform 93200"/>
            <p:cNvSpPr/>
            <p:nvPr/>
          </p:nvSpPr>
          <p:spPr>
            <a:xfrm>
              <a:off x="1943" y="3829"/>
              <a:ext cx="2033" cy="499"/>
            </a:xfrm>
            <a:custGeom>
              <a:avLst/>
              <a:gdLst/>
              <a:ahLst/>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p>
              <a:endParaRPr lang="en-US"/>
            </a:p>
          </p:txBody>
        </p:sp>
        <p:sp>
          <p:nvSpPr>
            <p:cNvPr id="1042" name="Freeform 93201"/>
            <p:cNvSpPr/>
            <p:nvPr/>
          </p:nvSpPr>
          <p:spPr>
            <a:xfrm>
              <a:off x="1830" y="3823"/>
              <a:ext cx="71" cy="61"/>
            </a:xfrm>
            <a:custGeom>
              <a:avLst/>
              <a:gdLst/>
              <a:ahLst/>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p>
              <a:endParaRPr lang="en-US"/>
            </a:p>
          </p:txBody>
        </p:sp>
        <p:sp>
          <p:nvSpPr>
            <p:cNvPr id="1043" name="Freeform 93202"/>
            <p:cNvSpPr/>
            <p:nvPr/>
          </p:nvSpPr>
          <p:spPr>
            <a:xfrm>
              <a:off x="855" y="3842"/>
              <a:ext cx="161" cy="164"/>
            </a:xfrm>
            <a:custGeom>
              <a:avLst/>
              <a:gdLst/>
              <a:ahLst/>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p>
              <a:endParaRPr lang="en-US"/>
            </a:p>
          </p:txBody>
        </p:sp>
        <p:sp>
          <p:nvSpPr>
            <p:cNvPr id="1044" name="Freeform 93203"/>
            <p:cNvSpPr/>
            <p:nvPr/>
          </p:nvSpPr>
          <p:spPr>
            <a:xfrm>
              <a:off x="706" y="3854"/>
              <a:ext cx="59" cy="61"/>
            </a:xfrm>
            <a:custGeom>
              <a:avLst/>
              <a:gdLst/>
              <a:ahLst/>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p>
              <a:endParaRPr lang="en-US"/>
            </a:p>
          </p:txBody>
        </p:sp>
        <p:sp>
          <p:nvSpPr>
            <p:cNvPr id="1045" name="Freeform 93204"/>
            <p:cNvSpPr/>
            <p:nvPr/>
          </p:nvSpPr>
          <p:spPr>
            <a:xfrm>
              <a:off x="395" y="3811"/>
              <a:ext cx="245" cy="207"/>
            </a:xfrm>
            <a:custGeom>
              <a:avLst/>
              <a:gdLst/>
              <a:ahLst/>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p>
              <a:endParaRPr lang="en-US"/>
            </a:p>
          </p:txBody>
        </p:sp>
      </p:grpSp>
      <p:sp>
        <p:nvSpPr>
          <p:cNvPr id="93206" name="Title 93205"/>
          <p:cNvSpPr>
            <a:spLocks noGrp="1"/>
          </p:cNvSpPr>
          <p:nvPr>
            <p:ph type="title"/>
          </p:nvPr>
        </p:nvSpPr>
        <p:spPr>
          <a:xfrm>
            <a:off x="457200" y="228600"/>
            <a:ext cx="8229600" cy="1143000"/>
          </a:xfrm>
          <a:prstGeom prst="rect">
            <a:avLst/>
          </a:prstGeom>
          <a:noFill/>
          <a:ln w="9525">
            <a:noFill/>
          </a:ln>
        </p:spPr>
        <p:txBody>
          <a:bodyPr anchor="ctr"/>
          <a:p>
            <a:pPr lvl="0" fontAlgn="base"/>
            <a:r>
              <a:rPr strike="noStrike" noProof="1" dirty="0"/>
              <a:t>Click to edit Master title style</a:t>
            </a:r>
            <a:endParaRPr strike="noStrike" noProof="1" dirty="0"/>
          </a:p>
        </p:txBody>
      </p:sp>
      <p:sp>
        <p:nvSpPr>
          <p:cNvPr id="1047" name="Text Placeholder 93206"/>
          <p:cNvSpPr>
            <a:spLocks noGrp="1"/>
          </p:cNvSpPr>
          <p:nvPr>
            <p:ph type="body"/>
          </p:nvPr>
        </p:nvSpPr>
        <p:spPr>
          <a:xfrm>
            <a:off x="457200" y="1600200"/>
            <a:ext cx="8229600" cy="4495800"/>
          </a:xfrm>
          <a:prstGeom prst="rect">
            <a:avLst/>
          </a:prstGeom>
          <a:noFill/>
          <a:ln w="9525">
            <a:noFill/>
          </a:ln>
        </p:spPr>
        <p:txBody>
          <a:bodyPr anchor="t" anchorCtr="0"/>
          <a:p>
            <a:pPr lvl="0"/>
            <a:r>
              <a:rPr lang="en-US" altLang="zh-CN" dirty="0"/>
              <a:t>Click to edit Master text styles</a:t>
            </a:r>
            <a:endParaRPr lang="en-US" altLang="zh-CN" dirty="0"/>
          </a:p>
          <a:p>
            <a:pPr lvl="1" indent="-285750"/>
            <a:r>
              <a:rPr lang="en-US" altLang="zh-CN" dirty="0"/>
              <a:t>Second level</a:t>
            </a:r>
            <a:endParaRPr lang="en-US" altLang="zh-CN" dirty="0"/>
          </a:p>
          <a:p>
            <a:pPr lvl="2" indent="-228600"/>
            <a:r>
              <a:rPr lang="en-US" altLang="zh-CN" dirty="0"/>
              <a:t>Third level</a:t>
            </a:r>
            <a:endParaRPr lang="en-US" altLang="zh-CN" dirty="0"/>
          </a:p>
          <a:p>
            <a:pPr lvl="3" indent="-228600"/>
            <a:r>
              <a:rPr lang="en-US" altLang="zh-CN" dirty="0"/>
              <a:t>Fourth level</a:t>
            </a:r>
            <a:endParaRPr lang="en-US" altLang="zh-CN" dirty="0"/>
          </a:p>
          <a:p>
            <a:pPr lvl="4" indent="-228600"/>
            <a:r>
              <a:rPr lang="en-US" altLang="zh-CN" dirty="0"/>
              <a:t>Fifth level</a:t>
            </a:r>
            <a:endParaRPr lang="en-US" altLang="zh-CN" dirty="0"/>
          </a:p>
        </p:txBody>
      </p:sp>
      <p:sp>
        <p:nvSpPr>
          <p:cNvPr id="93208" name="Date Placeholder 93207"/>
          <p:cNvSpPr>
            <a:spLocks noGrp="1"/>
          </p:cNvSpPr>
          <p:nvPr>
            <p:ph type="dt" sz="half" idx="2"/>
          </p:nvPr>
        </p:nvSpPr>
        <p:spPr>
          <a:xfrm>
            <a:off x="457200" y="6248400"/>
            <a:ext cx="2133600" cy="457200"/>
          </a:xfrm>
          <a:prstGeom prst="rect">
            <a:avLst/>
          </a:prstGeom>
          <a:noFill/>
          <a:ln w="9525">
            <a:noFill/>
          </a:ln>
        </p:spPr>
        <p:txBody>
          <a:bodyPr anchor="b"/>
          <a:lstStyle>
            <a:lvl1pPr>
              <a:defRPr sz="1200"/>
            </a:lvl1pPr>
          </a:lstStyle>
          <a:p>
            <a:pPr lvl="0" fontAlgn="base"/>
            <a:fld id="{BB962C8B-B14F-4D97-AF65-F5344CB8AC3E}" type="datetime1">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
        <p:nvSpPr>
          <p:cNvPr id="93209" name="Footer Placeholder 93208"/>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lvl="0" fontAlgn="base"/>
            <a:endParaRPr lang="en-US" strike="noStrike" noProof="1">
              <a:effectLst>
                <a:outerShdw blurRad="38100" dist="38100" dir="2700000">
                  <a:srgbClr val="C0C0C0"/>
                </a:outerShdw>
              </a:effectLst>
            </a:endParaRPr>
          </a:p>
        </p:txBody>
      </p:sp>
      <p:sp>
        <p:nvSpPr>
          <p:cNvPr id="93210" name="Slide Number Placeholder 93209"/>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lvl="0" fontAlgn="base"/>
            <a:fld id="{9A0DB2DC-4C9A-4742-B13C-FB6460FD3503}" type="slidenum">
              <a:rPr lang="en-US" strike="noStrike" noProof="1">
                <a:effectLst>
                  <a:outerShdw blurRad="38100" dist="38100" dir="2700000">
                    <a:srgbClr val="C0C0C0"/>
                  </a:outerShdw>
                </a:effectLst>
                <a:latin typeface="Arial" panose="020B0604020202020204" pitchFamily="34" charset="0"/>
                <a:ea typeface="+mn-ea"/>
                <a:cs typeface="+mn-cs"/>
              </a:rPr>
            </a:fld>
            <a:endParaRPr lang="en-US" strike="noStrike" noProof="1">
              <a:effectLst>
                <a:outerShdw blurRad="38100" dist="38100" dir="2700000">
                  <a:srgbClr val="C0C0C0"/>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effectLst>
            <a:outerShdw blurRad="38100" dist="38100" dir="2700000">
              <a:srgbClr val="C0C0C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tx2"/>
        </a:buClr>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900"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GIF"/><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GIF"/><Relationship Id="rId1" Type="http://schemas.openxmlformats.org/officeDocument/2006/relationships/image" Target="../media/image1.w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GIF"/></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0.jpe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GIF"/><Relationship Id="rId1" Type="http://schemas.openxmlformats.org/officeDocument/2006/relationships/image" Target="../media/image1.w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15.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4.GIF"/><Relationship Id="rId2" Type="http://schemas.openxmlformats.org/officeDocument/2006/relationships/image" Target="../media/image2.GIF"/><Relationship Id="rId15" Type="http://schemas.openxmlformats.org/officeDocument/2006/relationships/slideLayout" Target="../slideLayouts/slideLayout2.xml"/><Relationship Id="rId14" Type="http://schemas.openxmlformats.org/officeDocument/2006/relationships/image" Target="../media/image42.jpeg"/><Relationship Id="rId13" Type="http://schemas.openxmlformats.org/officeDocument/2006/relationships/image" Target="../media/image41.jpeg"/><Relationship Id="rId12" Type="http://schemas.openxmlformats.org/officeDocument/2006/relationships/image" Target="../media/image40.jpeg"/><Relationship Id="rId11" Type="http://schemas.openxmlformats.org/officeDocument/2006/relationships/image" Target="../media/image39.jpeg"/><Relationship Id="rId10" Type="http://schemas.openxmlformats.org/officeDocument/2006/relationships/image" Target="../media/image38.jpeg"/><Relationship Id="rId1" Type="http://schemas.openxmlformats.org/officeDocument/2006/relationships/image" Target="../media/image1.wmf"/></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24.GIF"/></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GIF"/><Relationship Id="rId1" Type="http://schemas.openxmlformats.org/officeDocument/2006/relationships/image" Target="../media/image1.wmf"/></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GIF"/><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2.GIF"/><Relationship Id="rId1" Type="http://schemas.openxmlformats.org/officeDocument/2006/relationships/image" Target="../media/image1.wmf"/></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2" name="Rectangles 14341"/>
          <p:cNvSpPr/>
          <p:nvPr/>
        </p:nvSpPr>
        <p:spPr>
          <a:xfrm>
            <a:off x="304800" y="304800"/>
            <a:ext cx="5257800" cy="457200"/>
          </a:xfrm>
          <a:prstGeom prst="rect">
            <a:avLst/>
          </a:prstGeom>
          <a:noFill/>
          <a:ln w="9525">
            <a:noFill/>
          </a:ln>
        </p:spPr>
        <p:txBody>
          <a:bodyPr wrap="none" anchor="ctr" anchorCtr="0"/>
          <a:p>
            <a:pPr eaLnBrk="0" hangingPunct="0"/>
            <a:r>
              <a:rPr lang="en-US" altLang="zh-CN" sz="2400" b="1" i="1" u="sng" err="1">
                <a:solidFill>
                  <a:srgbClr val="FFFF00"/>
                </a:solidFill>
                <a:latin typeface="Times New Roman" panose="02020603050405020304" pitchFamily="18" charset="0"/>
              </a:rPr>
              <a:t>Tiết 1</a:t>
            </a:r>
            <a:r>
              <a:rPr lang="vi-VN" altLang="en-US" sz="2400" b="1" i="1" u="sng" err="1">
                <a:solidFill>
                  <a:srgbClr val="FFFF00"/>
                </a:solidFill>
                <a:latin typeface="Times New Roman" panose="02020603050405020304" pitchFamily="18" charset="0"/>
              </a:rPr>
              <a:t>3</a:t>
            </a:r>
            <a:r>
              <a:rPr lang="en-US" altLang="zh-CN" sz="2400" b="1" i="1" u="sng" err="1">
                <a:solidFill>
                  <a:srgbClr val="FFFF00"/>
                </a:solidFill>
                <a:latin typeface="Times New Roman" panose="02020603050405020304" pitchFamily="18" charset="0"/>
              </a:rPr>
              <a:t> - Bài</a:t>
            </a:r>
            <a:r>
              <a:rPr lang="en-US" altLang="zh-CN" sz="2400" b="1" i="1" u="sng">
                <a:solidFill>
                  <a:srgbClr val="FFFF00"/>
                </a:solidFill>
                <a:latin typeface="Times New Roman" panose="02020603050405020304" pitchFamily="18" charset="0"/>
              </a:rPr>
              <a:t> 12</a:t>
            </a:r>
            <a:r>
              <a:rPr lang="en-US" altLang="zh-CN" sz="2400" b="1" i="1">
                <a:solidFill>
                  <a:srgbClr val="FFFF00"/>
                </a:solidFill>
                <a:latin typeface="Times New Roman" panose="02020603050405020304" pitchFamily="18" charset="0"/>
              </a:rPr>
              <a:t>: </a:t>
            </a:r>
            <a:r>
              <a:rPr lang="en-US" altLang="zh-CN" sz="2400" b="1" i="1" u="sng" err="1">
                <a:solidFill>
                  <a:srgbClr val="FFFF00"/>
                </a:solidFill>
                <a:latin typeface="Times New Roman" panose="02020603050405020304" pitchFamily="18" charset="0"/>
              </a:rPr>
              <a:t>Thường thức mỹ thuật</a:t>
            </a:r>
            <a:endParaRPr lang="en-US" altLang="zh-CN" sz="2400" b="1" i="1" u="sng">
              <a:solidFill>
                <a:srgbClr val="FFFF00"/>
              </a:solidFill>
              <a:latin typeface="Times New Roman" panose="02020603050405020304" pitchFamily="18" charset="0"/>
            </a:endParaRPr>
          </a:p>
        </p:txBody>
      </p:sp>
      <p:sp>
        <p:nvSpPr>
          <p:cNvPr id="14343" name="Rectangles 14342"/>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12291" name="Picture 14345"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12292" name="Picture 14347"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12293" name="Picture 14348"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14350" name="Rectangles 14349"/>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4352" name="Text Box 14351"/>
          <p:cNvSpPr txBox="1"/>
          <p:nvPr/>
        </p:nvSpPr>
        <p:spPr>
          <a:xfrm>
            <a:off x="1219200" y="2543175"/>
            <a:ext cx="7086600" cy="1373188"/>
          </a:xfrm>
          <a:prstGeom prst="rect">
            <a:avLst/>
          </a:prstGeom>
          <a:noFill/>
          <a:ln w="9525">
            <a:noFill/>
          </a:ln>
        </p:spPr>
        <p:txBody>
          <a:bodyPr anchor="t" anchorCtr="0">
            <a:spAutoFit/>
          </a:bodyPr>
          <a:p>
            <a:pPr algn="just" eaLnBrk="0" hangingPunct="0">
              <a:buChar char="-"/>
            </a:pPr>
            <a:r>
              <a:rPr lang="en-US" altLang="zh-CN" sz="2800" err="1">
                <a:latin typeface="Times New Roman" panose="02020603050405020304" pitchFamily="18" charset="0"/>
              </a:rPr>
              <a:t> Đất nước ta có 54 dân tộc anh em sinh sống, trong quá trình đấu tranh và chế ngự thiên nhiên đều thể hiện tinh thần đoàn kết , nhất trí</a:t>
            </a:r>
            <a:r>
              <a:rPr lang="en-US" altLang="zh-CN" sz="2800">
                <a:latin typeface="Times New Roman" panose="02020603050405020304" pitchFamily="18" charset="0"/>
              </a:rPr>
              <a:t> .</a:t>
            </a:r>
            <a:endParaRPr lang="en-US" altLang="zh-CN" sz="2800">
              <a:latin typeface="Times New Roman" panose="02020603050405020304" pitchFamily="18" charset="0"/>
            </a:endParaRPr>
          </a:p>
        </p:txBody>
      </p:sp>
      <p:pic>
        <p:nvPicPr>
          <p:cNvPr id="14355" name="Picture 14354" descr="ban do"/>
          <p:cNvPicPr>
            <a:picLocks noChangeAspect="1"/>
          </p:cNvPicPr>
          <p:nvPr/>
        </p:nvPicPr>
        <p:blipFill>
          <a:blip r:embed="rId3"/>
          <a:stretch>
            <a:fillRect/>
          </a:stretch>
        </p:blipFill>
        <p:spPr>
          <a:xfrm>
            <a:off x="2289175" y="0"/>
            <a:ext cx="4873625" cy="6858000"/>
          </a:xfrm>
          <a:prstGeom prst="rect">
            <a:avLst/>
          </a:prstGeom>
          <a:noFill/>
          <a:ln w="9525">
            <a:noFill/>
          </a:ln>
        </p:spPr>
      </p:pic>
      <p:sp>
        <p:nvSpPr>
          <p:cNvPr id="14356" name="Text Box 14355"/>
          <p:cNvSpPr txBox="1"/>
          <p:nvPr/>
        </p:nvSpPr>
        <p:spPr>
          <a:xfrm>
            <a:off x="1219200" y="3886200"/>
            <a:ext cx="7086600" cy="1373188"/>
          </a:xfrm>
          <a:prstGeom prst="rect">
            <a:avLst/>
          </a:prstGeom>
          <a:noFill/>
          <a:ln w="9525">
            <a:noFill/>
          </a:ln>
        </p:spPr>
        <p:txBody>
          <a:bodyPr anchor="t" anchorCtr="0">
            <a:spAutoFit/>
          </a:bodyPr>
          <a:p>
            <a:pPr algn="just" eaLnBrk="0" hangingPunct="0">
              <a:buChar char="-"/>
            </a:pPr>
            <a:r>
              <a:rPr lang="en-US" altLang="zh-CN" sz="2800" err="1">
                <a:latin typeface="Times New Roman" panose="02020603050405020304" pitchFamily="18" charset="0"/>
              </a:rPr>
              <a:t> Bên cạnh những đặc điểm chung, mỗi dân tộc đều có nét riêng về văn hóa tạo nên sự phong phú cho nền văn hóa Việt</a:t>
            </a:r>
            <a:r>
              <a:rPr lang="en-US" altLang="zh-CN" sz="2800">
                <a:latin typeface="Times New Roman" panose="02020603050405020304" pitchFamily="18" charset="0"/>
              </a:rPr>
              <a:t> Nam.</a:t>
            </a:r>
            <a:endParaRPr lang="en-US" altLang="zh-CN" sz="2800">
              <a:latin typeface="Times New Roman" panose="02020603050405020304" pitchFamily="18" charset="0"/>
            </a:endParaRPr>
          </a:p>
        </p:txBody>
      </p:sp>
      <p:pic>
        <p:nvPicPr>
          <p:cNvPr id="14357" name="Picture 14356" descr="viet3"/>
          <p:cNvPicPr>
            <a:picLocks noChangeAspect="1"/>
          </p:cNvPicPr>
          <p:nvPr/>
        </p:nvPicPr>
        <p:blipFill>
          <a:blip r:embed="rId4"/>
          <a:stretch>
            <a:fillRect/>
          </a:stretch>
        </p:blipFill>
        <p:spPr>
          <a:xfrm>
            <a:off x="685800" y="2601913"/>
            <a:ext cx="533400" cy="523875"/>
          </a:xfrm>
          <a:prstGeom prst="rect">
            <a:avLst/>
          </a:prstGeom>
          <a:noFill/>
          <a:ln w="9525">
            <a:noFill/>
          </a:ln>
        </p:spPr>
      </p:pic>
      <p:pic>
        <p:nvPicPr>
          <p:cNvPr id="14358" name="Picture 14357" descr="viet3"/>
          <p:cNvPicPr>
            <a:picLocks noChangeAspect="1"/>
          </p:cNvPicPr>
          <p:nvPr/>
        </p:nvPicPr>
        <p:blipFill>
          <a:blip r:embed="rId4"/>
          <a:stretch>
            <a:fillRect/>
          </a:stretch>
        </p:blipFill>
        <p:spPr>
          <a:xfrm>
            <a:off x="685800" y="3962400"/>
            <a:ext cx="533400" cy="5238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342"/>
                                        </p:tgtEl>
                                        <p:attrNameLst>
                                          <p:attrName>style.visibility</p:attrName>
                                        </p:attrNameLst>
                                      </p:cBhvr>
                                      <p:to>
                                        <p:strVal val="visible"/>
                                      </p:to>
                                    </p:set>
                                    <p:anim calcmode="discrete" valueType="clr">
                                      <p:cBhvr override="childStyle">
                                        <p:cTn id="7" dur="80"/>
                                        <p:tgtEl>
                                          <p:spTgt spid="143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342"/>
                                        </p:tgtEl>
                                        <p:attrNameLst>
                                          <p:attrName>fillcolor</p:attrName>
                                        </p:attrNameLst>
                                      </p:cBhvr>
                                      <p:tavLst>
                                        <p:tav tm="0">
                                          <p:val>
                                            <p:clrVal>
                                              <a:schemeClr val="accent2"/>
                                            </p:clrVal>
                                          </p:val>
                                        </p:tav>
                                        <p:tav tm="50000">
                                          <p:val>
                                            <p:clrVal>
                                              <a:schemeClr val="hlink"/>
                                            </p:clrVal>
                                          </p:val>
                                        </p:tav>
                                      </p:tavLst>
                                    </p:anim>
                                    <p:set>
                                      <p:cBhvr>
                                        <p:cTn id="9" dur="80"/>
                                        <p:tgtEl>
                                          <p:spTgt spid="1434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4343"/>
                                        </p:tgtEl>
                                        <p:attrNameLst>
                                          <p:attrName>style.visibility</p:attrName>
                                        </p:attrNameLst>
                                      </p:cBhvr>
                                      <p:to>
                                        <p:strVal val="visible"/>
                                      </p:to>
                                    </p:set>
                                    <p:anim calcmode="discrete" valueType="clr">
                                      <p:cBhvr override="childStyle">
                                        <p:cTn id="14" dur="80"/>
                                        <p:tgtEl>
                                          <p:spTgt spid="1434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343"/>
                                        </p:tgtEl>
                                        <p:attrNameLst>
                                          <p:attrName>fillcolor</p:attrName>
                                        </p:attrNameLst>
                                      </p:cBhvr>
                                      <p:tavLst>
                                        <p:tav tm="0">
                                          <p:val>
                                            <p:clrVal>
                                              <a:schemeClr val="accent2"/>
                                            </p:clrVal>
                                          </p:val>
                                        </p:tav>
                                        <p:tav tm="50000">
                                          <p:val>
                                            <p:clrVal>
                                              <a:schemeClr val="hlink"/>
                                            </p:clrVal>
                                          </p:val>
                                        </p:tav>
                                      </p:tavLst>
                                    </p:anim>
                                    <p:set>
                                      <p:cBhvr>
                                        <p:cTn id="16" dur="80"/>
                                        <p:tgtEl>
                                          <p:spTgt spid="1434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4350"/>
                                        </p:tgtEl>
                                        <p:attrNameLst>
                                          <p:attrName>style.visibility</p:attrName>
                                        </p:attrNameLst>
                                      </p:cBhvr>
                                      <p:to>
                                        <p:strVal val="visible"/>
                                      </p:to>
                                    </p:set>
                                    <p:anim calcmode="discrete" valueType="clr">
                                      <p:cBhvr override="childStyle">
                                        <p:cTn id="21" dur="80"/>
                                        <p:tgtEl>
                                          <p:spTgt spid="1435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4350"/>
                                        </p:tgtEl>
                                        <p:attrNameLst>
                                          <p:attrName>fillcolor</p:attrName>
                                        </p:attrNameLst>
                                      </p:cBhvr>
                                      <p:tavLst>
                                        <p:tav tm="0">
                                          <p:val>
                                            <p:clrVal>
                                              <a:schemeClr val="accent2"/>
                                            </p:clrVal>
                                          </p:val>
                                        </p:tav>
                                        <p:tav tm="50000">
                                          <p:val>
                                            <p:clrVal>
                                              <a:schemeClr val="hlink"/>
                                            </p:clrVal>
                                          </p:val>
                                        </p:tav>
                                      </p:tavLst>
                                    </p:anim>
                                    <p:set>
                                      <p:cBhvr>
                                        <p:cTn id="23" dur="80"/>
                                        <p:tgtEl>
                                          <p:spTgt spid="14350"/>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14357"/>
                                        </p:tgtEl>
                                        <p:attrNameLst>
                                          <p:attrName>style.visibility</p:attrName>
                                        </p:attrNameLst>
                                      </p:cBhvr>
                                      <p:to>
                                        <p:strVal val="visible"/>
                                      </p:to>
                                    </p:set>
                                    <p:anim calcmode="lin" valueType="num">
                                      <p:cBhvr>
                                        <p:cTn id="28" dur="1000" fill="hold"/>
                                        <p:tgtEl>
                                          <p:spTgt spid="14357"/>
                                        </p:tgtEl>
                                        <p:attrNameLst>
                                          <p:attrName>ppt_w</p:attrName>
                                        </p:attrNameLst>
                                      </p:cBhvr>
                                      <p:tavLst>
                                        <p:tav tm="0">
                                          <p:val>
                                            <p:fltVal val="0.000000"/>
                                          </p:val>
                                        </p:tav>
                                        <p:tav tm="100000">
                                          <p:val>
                                            <p:strVal val="#ppt_w"/>
                                          </p:val>
                                        </p:tav>
                                      </p:tavLst>
                                    </p:anim>
                                    <p:anim calcmode="lin" valueType="num">
                                      <p:cBhvr>
                                        <p:cTn id="29" dur="1000" fill="hold"/>
                                        <p:tgtEl>
                                          <p:spTgt spid="14357"/>
                                        </p:tgtEl>
                                        <p:attrNameLst>
                                          <p:attrName>ppt_h</p:attrName>
                                        </p:attrNameLst>
                                      </p:cBhvr>
                                      <p:tavLst>
                                        <p:tav tm="0">
                                          <p:val>
                                            <p:fltVal val="0.000000"/>
                                          </p:val>
                                        </p:tav>
                                        <p:tav tm="100000">
                                          <p:val>
                                            <p:strVal val="#ppt_h"/>
                                          </p:val>
                                        </p:tav>
                                      </p:tavLst>
                                    </p:anim>
                                    <p:anim calcmode="lin" valueType="num">
                                      <p:cBhvr>
                                        <p:cTn id="30" dur="1000" fill="hold"/>
                                        <p:tgtEl>
                                          <p:spTgt spid="14357"/>
                                        </p:tgtEl>
                                        <p:attrNameLst>
                                          <p:attrName>style.rotation</p:attrName>
                                        </p:attrNameLst>
                                      </p:cBhvr>
                                      <p:tavLst>
                                        <p:tav tm="0">
                                          <p:val>
                                            <p:fltVal val="90.000000"/>
                                          </p:val>
                                        </p:tav>
                                        <p:tav tm="100000">
                                          <p:val>
                                            <p:fltVal val="0.000000"/>
                                          </p:val>
                                        </p:tav>
                                      </p:tavLst>
                                    </p:anim>
                                    <p:animEffect transition="in" filter="fade">
                                      <p:cBhvr>
                                        <p:cTn id="31" dur="1000"/>
                                        <p:tgtEl>
                                          <p:spTgt spid="14357"/>
                                        </p:tgtEl>
                                      </p:cBhvr>
                                    </p:animEffect>
                                  </p:childTnLst>
                                </p:cTn>
                              </p:par>
                            </p:childTnLst>
                          </p:cTn>
                        </p:par>
                        <p:par>
                          <p:cTn id="32" fill="hold">
                            <p:stCondLst>
                              <p:cond delay="1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4352"/>
                                        </p:tgtEl>
                                        <p:attrNameLst>
                                          <p:attrName>style.visibility</p:attrName>
                                        </p:attrNameLst>
                                      </p:cBhvr>
                                      <p:to>
                                        <p:strVal val="visible"/>
                                      </p:to>
                                    </p:set>
                                    <p:anim calcmode="discrete" valueType="clr">
                                      <p:cBhvr override="childStyle">
                                        <p:cTn id="35" dur="80"/>
                                        <p:tgtEl>
                                          <p:spTgt spid="1435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4352"/>
                                        </p:tgtEl>
                                        <p:attrNameLst>
                                          <p:attrName>fillcolor</p:attrName>
                                        </p:attrNameLst>
                                      </p:cBhvr>
                                      <p:tavLst>
                                        <p:tav tm="0">
                                          <p:val>
                                            <p:clrVal>
                                              <a:schemeClr val="accent2"/>
                                            </p:clrVal>
                                          </p:val>
                                        </p:tav>
                                        <p:tav tm="50000">
                                          <p:val>
                                            <p:clrVal>
                                              <a:schemeClr val="hlink"/>
                                            </p:clrVal>
                                          </p:val>
                                        </p:tav>
                                      </p:tavLst>
                                    </p:anim>
                                    <p:set>
                                      <p:cBhvr>
                                        <p:cTn id="37" dur="80"/>
                                        <p:tgtEl>
                                          <p:spTgt spid="14352"/>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nodeType="clickEffect">
                                  <p:stCondLst>
                                    <p:cond delay="0"/>
                                  </p:stCondLst>
                                  <p:iterate type="lt">
                                    <p:tmAbs val="0"/>
                                  </p:iterate>
                                  <p:childTnLst>
                                    <p:animEffect transition="out" filter="box(in)">
                                      <p:cBhvr>
                                        <p:cTn id="41" dur="500"/>
                                        <p:tgtEl>
                                          <p:spTgt spid="14357"/>
                                        </p:tgtEl>
                                      </p:cBhvr>
                                    </p:animEffect>
                                    <p:set>
                                      <p:cBhvr>
                                        <p:cTn id="42" dur="1" fill="hold">
                                          <p:stCondLst>
                                            <p:cond delay="499"/>
                                          </p:stCondLst>
                                        </p:cTn>
                                        <p:tgtEl>
                                          <p:spTgt spid="14357"/>
                                        </p:tgtEl>
                                        <p:attrNameLst>
                                          <p:attrName>style.visibility</p:attrName>
                                        </p:attrNameLst>
                                      </p:cBhvr>
                                      <p:to>
                                        <p:strVal val="hidden"/>
                                      </p:to>
                                    </p:set>
                                  </p:childTnLst>
                                </p:cTn>
                              </p:par>
                              <p:par>
                                <p:cTn id="43" presetID="3" presetClass="exit" presetSubtype="10" fill="hold" grpId="1" nodeType="withEffect">
                                  <p:stCondLst>
                                    <p:cond delay="0"/>
                                  </p:stCondLst>
                                  <p:iterate type="lt">
                                    <p:tmAbs val="0"/>
                                  </p:iterate>
                                  <p:childTnLst>
                                    <p:animEffect transition="out" filter="blinds(horizontal)">
                                      <p:cBhvr>
                                        <p:cTn id="44" dur="500"/>
                                        <p:tgtEl>
                                          <p:spTgt spid="14342"/>
                                        </p:tgtEl>
                                      </p:cBhvr>
                                    </p:animEffect>
                                    <p:set>
                                      <p:cBhvr>
                                        <p:cTn id="45" dur="1" fill="hold">
                                          <p:stCondLst>
                                            <p:cond delay="499"/>
                                          </p:stCondLst>
                                        </p:cTn>
                                        <p:tgtEl>
                                          <p:spTgt spid="14342"/>
                                        </p:tgtEl>
                                        <p:attrNameLst>
                                          <p:attrName>style.visibility</p:attrName>
                                        </p:attrNameLst>
                                      </p:cBhvr>
                                      <p:to>
                                        <p:strVal val="hidden"/>
                                      </p:to>
                                    </p:set>
                                  </p:childTnLst>
                                </p:cTn>
                              </p:par>
                              <p:par>
                                <p:cTn id="46" presetID="3" presetClass="exit" presetSubtype="10" fill="hold" grpId="1" nodeType="withEffect">
                                  <p:stCondLst>
                                    <p:cond delay="0"/>
                                  </p:stCondLst>
                                  <p:iterate type="lt">
                                    <p:tmAbs val="0"/>
                                  </p:iterate>
                                  <p:childTnLst>
                                    <p:animEffect transition="out" filter="blinds(horizontal)">
                                      <p:cBhvr>
                                        <p:cTn id="47" dur="500"/>
                                        <p:tgtEl>
                                          <p:spTgt spid="14343"/>
                                        </p:tgtEl>
                                      </p:cBhvr>
                                    </p:animEffect>
                                    <p:set>
                                      <p:cBhvr>
                                        <p:cTn id="48" dur="1" fill="hold">
                                          <p:stCondLst>
                                            <p:cond delay="499"/>
                                          </p:stCondLst>
                                        </p:cTn>
                                        <p:tgtEl>
                                          <p:spTgt spid="14343"/>
                                        </p:tgtEl>
                                        <p:attrNameLst>
                                          <p:attrName>style.visibility</p:attrName>
                                        </p:attrNameLst>
                                      </p:cBhvr>
                                      <p:to>
                                        <p:strVal val="hidden"/>
                                      </p:to>
                                    </p:set>
                                  </p:childTnLst>
                                </p:cTn>
                              </p:par>
                              <p:par>
                                <p:cTn id="49" presetID="3" presetClass="exit" presetSubtype="10" fill="hold" grpId="1" nodeType="withEffect">
                                  <p:stCondLst>
                                    <p:cond delay="0"/>
                                  </p:stCondLst>
                                  <p:iterate type="lt">
                                    <p:tmAbs val="0"/>
                                  </p:iterate>
                                  <p:childTnLst>
                                    <p:animEffect transition="out" filter="blinds(horizontal)">
                                      <p:cBhvr>
                                        <p:cTn id="50" dur="500"/>
                                        <p:tgtEl>
                                          <p:spTgt spid="14350"/>
                                        </p:tgtEl>
                                      </p:cBhvr>
                                    </p:animEffect>
                                    <p:set>
                                      <p:cBhvr>
                                        <p:cTn id="51" dur="1" fill="hold">
                                          <p:stCondLst>
                                            <p:cond delay="499"/>
                                          </p:stCondLst>
                                        </p:cTn>
                                        <p:tgtEl>
                                          <p:spTgt spid="14350"/>
                                        </p:tgtEl>
                                        <p:attrNameLst>
                                          <p:attrName>style.visibility</p:attrName>
                                        </p:attrNameLst>
                                      </p:cBhvr>
                                      <p:to>
                                        <p:strVal val="hidden"/>
                                      </p:to>
                                    </p:set>
                                  </p:childTnLst>
                                </p:cTn>
                              </p:par>
                              <p:par>
                                <p:cTn id="52" presetID="3" presetClass="exit" presetSubtype="10" fill="hold" grpId="1" nodeType="withEffect">
                                  <p:stCondLst>
                                    <p:cond delay="0"/>
                                  </p:stCondLst>
                                  <p:iterate type="lt">
                                    <p:tmAbs val="0"/>
                                  </p:iterate>
                                  <p:childTnLst>
                                    <p:animEffect transition="out" filter="blinds(horizontal)">
                                      <p:cBhvr>
                                        <p:cTn id="53" dur="500"/>
                                        <p:tgtEl>
                                          <p:spTgt spid="14352"/>
                                        </p:tgtEl>
                                      </p:cBhvr>
                                    </p:animEffect>
                                    <p:set>
                                      <p:cBhvr>
                                        <p:cTn id="54" dur="1" fill="hold">
                                          <p:stCondLst>
                                            <p:cond delay="499"/>
                                          </p:stCondLst>
                                        </p:cTn>
                                        <p:tgtEl>
                                          <p:spTgt spid="14352"/>
                                        </p:tgtEl>
                                        <p:attrNameLst>
                                          <p:attrName>style.visibility</p:attrName>
                                        </p:attrNameLst>
                                      </p:cBhvr>
                                      <p:to>
                                        <p:strVal val="hidden"/>
                                      </p:to>
                                    </p:set>
                                  </p:childTnLst>
                                </p:cTn>
                              </p:par>
                              <p:par>
                                <p:cTn id="55" presetID="51" presetClass="entr" presetSubtype="0" fill="hold" nodeType="withEffect">
                                  <p:stCondLst>
                                    <p:cond delay="0"/>
                                  </p:stCondLst>
                                  <p:childTnLst>
                                    <p:set>
                                      <p:cBhvr>
                                        <p:cTn id="56" dur="1" fill="hold">
                                          <p:stCondLst>
                                            <p:cond delay="0"/>
                                          </p:stCondLst>
                                        </p:cTn>
                                        <p:tgtEl>
                                          <p:spTgt spid="14355"/>
                                        </p:tgtEl>
                                        <p:attrNameLst>
                                          <p:attrName>style.visibility</p:attrName>
                                        </p:attrNameLst>
                                      </p:cBhvr>
                                      <p:to>
                                        <p:strVal val="visible"/>
                                      </p:to>
                                    </p:set>
                                    <p:animEffect transition="in" filter="fade">
                                      <p:cBhvr>
                                        <p:cTn id="57" dur="770" decel="100000"/>
                                        <p:tgtEl>
                                          <p:spTgt spid="14355"/>
                                        </p:tgtEl>
                                      </p:cBhvr>
                                    </p:animEffect>
                                    <p:animScale>
                                      <p:cBhvr>
                                        <p:cTn id="58" dur="770" decel="100000"/>
                                        <p:tgtEl>
                                          <p:spTgt spid="14355"/>
                                        </p:tgtEl>
                                      </p:cBhvr>
                                      <p:from x="10000" y="10000"/>
                                      <p:to x="200000" y="450000"/>
                                    </p:animScale>
                                    <p:animScale>
                                      <p:cBhvr>
                                        <p:cTn id="59" dur="1230" accel="100000" fill="hold">
                                          <p:stCondLst>
                                            <p:cond delay="770"/>
                                          </p:stCondLst>
                                        </p:cTn>
                                        <p:tgtEl>
                                          <p:spTgt spid="14355"/>
                                        </p:tgtEl>
                                      </p:cBhvr>
                                      <p:from x="200000" y="450000"/>
                                      <p:to x="100000" y="100000"/>
                                    </p:animScale>
                                    <p:set>
                                      <p:cBhvr>
                                        <p:cTn id="60" dur="770" fill="hold"/>
                                        <p:tgtEl>
                                          <p:spTgt spid="14355"/>
                                        </p:tgtEl>
                                        <p:attrNameLst>
                                          <p:attrName>ppt_x</p:attrName>
                                        </p:attrNameLst>
                                      </p:cBhvr>
                                      <p:to>
                                        <p:strVal val="(0.5)"/>
                                      </p:to>
                                    </p:set>
                                    <p:anim from="(0.5)" to="(#ppt_x)" calcmode="lin" valueType="num">
                                      <p:cBhvr>
                                        <p:cTn id="61" dur="1230" accel="100000" fill="hold">
                                          <p:stCondLst>
                                            <p:cond delay="770"/>
                                          </p:stCondLst>
                                        </p:cTn>
                                        <p:tgtEl>
                                          <p:spTgt spid="14355"/>
                                        </p:tgtEl>
                                        <p:attrNameLst>
                                          <p:attrName>ppt_x</p:attrName>
                                        </p:attrNameLst>
                                      </p:cBhvr>
                                    </p:anim>
                                    <p:set>
                                      <p:cBhvr>
                                        <p:cTn id="62" dur="770" fill="hold"/>
                                        <p:tgtEl>
                                          <p:spTgt spid="14355"/>
                                        </p:tgtEl>
                                        <p:attrNameLst>
                                          <p:attrName>ppt_y</p:attrName>
                                        </p:attrNameLst>
                                      </p:cBhvr>
                                      <p:to>
                                        <p:strVal val="(#ppt_y+0.4)"/>
                                      </p:to>
                                    </p:set>
                                    <p:anim from="(#ppt_y+0.4)" to="(#ppt_y)" calcmode="lin" valueType="num">
                                      <p:cBhvr>
                                        <p:cTn id="63" dur="1230" accel="100000" fill="hold">
                                          <p:stCondLst>
                                            <p:cond delay="770"/>
                                          </p:stCondLst>
                                        </p:cTn>
                                        <p:tgtEl>
                                          <p:spTgt spid="14355"/>
                                        </p:tgtEl>
                                        <p:attrNameLst>
                                          <p:attrName>ppt_y</p:attrName>
                                        </p:attrNameLst>
                                      </p:cBhvr>
                                    </p:anim>
                                  </p:childTnLst>
                                </p:cTn>
                              </p:par>
                            </p:childTnLst>
                          </p:cTn>
                        </p:par>
                      </p:childTnLst>
                    </p:cTn>
                  </p:par>
                  <p:par>
                    <p:cTn id="64" fill="hold">
                      <p:stCondLst>
                        <p:cond delay="indefinite"/>
                      </p:stCondLst>
                      <p:childTnLst>
                        <p:par>
                          <p:cTn id="65" fill="hold">
                            <p:stCondLst>
                              <p:cond delay="0"/>
                            </p:stCondLst>
                            <p:childTnLst>
                              <p:par>
                                <p:cTn id="66" presetID="5" presetClass="exit" presetSubtype="10" fill="hold" nodeType="clickEffect">
                                  <p:stCondLst>
                                    <p:cond delay="0"/>
                                  </p:stCondLst>
                                  <p:childTnLst>
                                    <p:animEffect transition="out" filter="checkerboard(across)">
                                      <p:cBhvr>
                                        <p:cTn id="67" dur="500"/>
                                        <p:tgtEl>
                                          <p:spTgt spid="14355"/>
                                        </p:tgtEl>
                                      </p:cBhvr>
                                    </p:animEffect>
                                    <p:set>
                                      <p:cBhvr>
                                        <p:cTn id="68" dur="1" fill="hold">
                                          <p:stCondLst>
                                            <p:cond delay="499"/>
                                          </p:stCondLst>
                                        </p:cTn>
                                        <p:tgtEl>
                                          <p:spTgt spid="14355"/>
                                        </p:tgtEl>
                                        <p:attrNameLst>
                                          <p:attrName>style.visibility</p:attrName>
                                        </p:attrNameLst>
                                      </p:cBhvr>
                                      <p:to>
                                        <p:strVal val="hidden"/>
                                      </p:to>
                                    </p:set>
                                  </p:childTnLst>
                                </p:cTn>
                              </p:par>
                              <p:par>
                                <p:cTn id="69" presetID="23" presetClass="entr" presetSubtype="16" fill="hold" grpId="2" nodeType="withEffect">
                                  <p:stCondLst>
                                    <p:cond delay="0"/>
                                  </p:stCondLst>
                                  <p:iterate type="lt">
                                    <p:tmAbs val="0"/>
                                  </p:iterate>
                                  <p:childTnLst>
                                    <p:set>
                                      <p:cBhvr>
                                        <p:cTn id="70" dur="1" fill="hold">
                                          <p:stCondLst>
                                            <p:cond delay="0"/>
                                          </p:stCondLst>
                                        </p:cTn>
                                        <p:tgtEl>
                                          <p:spTgt spid="14342"/>
                                        </p:tgtEl>
                                        <p:attrNameLst>
                                          <p:attrName>style.visibility</p:attrName>
                                        </p:attrNameLst>
                                      </p:cBhvr>
                                      <p:to>
                                        <p:strVal val="visible"/>
                                      </p:to>
                                    </p:set>
                                    <p:anim calcmode="lin" valueType="num">
                                      <p:cBhvr>
                                        <p:cTn id="71" dur="500" fill="hold"/>
                                        <p:tgtEl>
                                          <p:spTgt spid="14342"/>
                                        </p:tgtEl>
                                        <p:attrNameLst>
                                          <p:attrName>ppt_w</p:attrName>
                                        </p:attrNameLst>
                                      </p:cBhvr>
                                      <p:tavLst>
                                        <p:tav tm="0">
                                          <p:val>
                                            <p:fltVal val="0.000000"/>
                                          </p:val>
                                        </p:tav>
                                        <p:tav tm="100000">
                                          <p:val>
                                            <p:strVal val="#ppt_w"/>
                                          </p:val>
                                        </p:tav>
                                      </p:tavLst>
                                    </p:anim>
                                    <p:anim calcmode="lin" valueType="num">
                                      <p:cBhvr>
                                        <p:cTn id="72" dur="500" fill="hold"/>
                                        <p:tgtEl>
                                          <p:spTgt spid="14342"/>
                                        </p:tgtEl>
                                        <p:attrNameLst>
                                          <p:attrName>ppt_h</p:attrName>
                                        </p:attrNameLst>
                                      </p:cBhvr>
                                      <p:tavLst>
                                        <p:tav tm="0">
                                          <p:val>
                                            <p:fltVal val="0.000000"/>
                                          </p:val>
                                        </p:tav>
                                        <p:tav tm="100000">
                                          <p:val>
                                            <p:strVal val="#ppt_h"/>
                                          </p:val>
                                        </p:tav>
                                      </p:tavLst>
                                    </p:anim>
                                  </p:childTnLst>
                                </p:cTn>
                              </p:par>
                              <p:par>
                                <p:cTn id="73" presetID="23" presetClass="entr" presetSubtype="16" fill="hold" grpId="2" nodeType="withEffect">
                                  <p:stCondLst>
                                    <p:cond delay="0"/>
                                  </p:stCondLst>
                                  <p:iterate type="lt">
                                    <p:tmAbs val="0"/>
                                  </p:iterate>
                                  <p:childTnLst>
                                    <p:set>
                                      <p:cBhvr>
                                        <p:cTn id="74" dur="1" fill="hold">
                                          <p:stCondLst>
                                            <p:cond delay="0"/>
                                          </p:stCondLst>
                                        </p:cTn>
                                        <p:tgtEl>
                                          <p:spTgt spid="14343"/>
                                        </p:tgtEl>
                                        <p:attrNameLst>
                                          <p:attrName>style.visibility</p:attrName>
                                        </p:attrNameLst>
                                      </p:cBhvr>
                                      <p:to>
                                        <p:strVal val="visible"/>
                                      </p:to>
                                    </p:set>
                                    <p:anim calcmode="lin" valueType="num">
                                      <p:cBhvr>
                                        <p:cTn id="75" dur="500" fill="hold"/>
                                        <p:tgtEl>
                                          <p:spTgt spid="14343"/>
                                        </p:tgtEl>
                                        <p:attrNameLst>
                                          <p:attrName>ppt_w</p:attrName>
                                        </p:attrNameLst>
                                      </p:cBhvr>
                                      <p:tavLst>
                                        <p:tav tm="0">
                                          <p:val>
                                            <p:fltVal val="0.000000"/>
                                          </p:val>
                                        </p:tav>
                                        <p:tav tm="100000">
                                          <p:val>
                                            <p:strVal val="#ppt_w"/>
                                          </p:val>
                                        </p:tav>
                                      </p:tavLst>
                                    </p:anim>
                                    <p:anim calcmode="lin" valueType="num">
                                      <p:cBhvr>
                                        <p:cTn id="76" dur="500" fill="hold"/>
                                        <p:tgtEl>
                                          <p:spTgt spid="14343"/>
                                        </p:tgtEl>
                                        <p:attrNameLst>
                                          <p:attrName>ppt_h</p:attrName>
                                        </p:attrNameLst>
                                      </p:cBhvr>
                                      <p:tavLst>
                                        <p:tav tm="0">
                                          <p:val>
                                            <p:fltVal val="0.000000"/>
                                          </p:val>
                                        </p:tav>
                                        <p:tav tm="100000">
                                          <p:val>
                                            <p:strVal val="#ppt_h"/>
                                          </p:val>
                                        </p:tav>
                                      </p:tavLst>
                                    </p:anim>
                                  </p:childTnLst>
                                </p:cTn>
                              </p:par>
                              <p:par>
                                <p:cTn id="77" presetID="23" presetClass="entr" presetSubtype="16" fill="hold" grpId="2" nodeType="withEffect">
                                  <p:stCondLst>
                                    <p:cond delay="0"/>
                                  </p:stCondLst>
                                  <p:iterate type="lt">
                                    <p:tmAbs val="0"/>
                                  </p:iterate>
                                  <p:childTnLst>
                                    <p:set>
                                      <p:cBhvr>
                                        <p:cTn id="78" dur="1" fill="hold">
                                          <p:stCondLst>
                                            <p:cond delay="0"/>
                                          </p:stCondLst>
                                        </p:cTn>
                                        <p:tgtEl>
                                          <p:spTgt spid="14350"/>
                                        </p:tgtEl>
                                        <p:attrNameLst>
                                          <p:attrName>style.visibility</p:attrName>
                                        </p:attrNameLst>
                                      </p:cBhvr>
                                      <p:to>
                                        <p:strVal val="visible"/>
                                      </p:to>
                                    </p:set>
                                    <p:anim calcmode="lin" valueType="num">
                                      <p:cBhvr>
                                        <p:cTn id="79" dur="500" fill="hold"/>
                                        <p:tgtEl>
                                          <p:spTgt spid="14350"/>
                                        </p:tgtEl>
                                        <p:attrNameLst>
                                          <p:attrName>ppt_w</p:attrName>
                                        </p:attrNameLst>
                                      </p:cBhvr>
                                      <p:tavLst>
                                        <p:tav tm="0">
                                          <p:val>
                                            <p:fltVal val="0.000000"/>
                                          </p:val>
                                        </p:tav>
                                        <p:tav tm="100000">
                                          <p:val>
                                            <p:strVal val="#ppt_w"/>
                                          </p:val>
                                        </p:tav>
                                      </p:tavLst>
                                    </p:anim>
                                    <p:anim calcmode="lin" valueType="num">
                                      <p:cBhvr>
                                        <p:cTn id="80" dur="500" fill="hold"/>
                                        <p:tgtEl>
                                          <p:spTgt spid="14350"/>
                                        </p:tgtEl>
                                        <p:attrNameLst>
                                          <p:attrName>ppt_h</p:attrName>
                                        </p:attrNameLst>
                                      </p:cBhvr>
                                      <p:tavLst>
                                        <p:tav tm="0">
                                          <p:val>
                                            <p:fltVal val="0.000000"/>
                                          </p:val>
                                        </p:tav>
                                        <p:tav tm="100000">
                                          <p:val>
                                            <p:strVal val="#ppt_h"/>
                                          </p:val>
                                        </p:tav>
                                      </p:tavLst>
                                    </p:anim>
                                  </p:childTnLst>
                                </p:cTn>
                              </p:par>
                              <p:par>
                                <p:cTn id="81" presetID="23" presetClass="entr" presetSubtype="16" fill="hold" grpId="2" nodeType="withEffect">
                                  <p:stCondLst>
                                    <p:cond delay="0"/>
                                  </p:stCondLst>
                                  <p:iterate type="lt">
                                    <p:tmAbs val="0"/>
                                  </p:iterate>
                                  <p:childTnLst>
                                    <p:set>
                                      <p:cBhvr>
                                        <p:cTn id="82" dur="1" fill="hold">
                                          <p:stCondLst>
                                            <p:cond delay="0"/>
                                          </p:stCondLst>
                                        </p:cTn>
                                        <p:tgtEl>
                                          <p:spTgt spid="14352"/>
                                        </p:tgtEl>
                                        <p:attrNameLst>
                                          <p:attrName>style.visibility</p:attrName>
                                        </p:attrNameLst>
                                      </p:cBhvr>
                                      <p:to>
                                        <p:strVal val="visible"/>
                                      </p:to>
                                    </p:set>
                                    <p:anim calcmode="lin" valueType="num">
                                      <p:cBhvr>
                                        <p:cTn id="83" dur="500" fill="hold"/>
                                        <p:tgtEl>
                                          <p:spTgt spid="14352"/>
                                        </p:tgtEl>
                                        <p:attrNameLst>
                                          <p:attrName>ppt_w</p:attrName>
                                        </p:attrNameLst>
                                      </p:cBhvr>
                                      <p:tavLst>
                                        <p:tav tm="0">
                                          <p:val>
                                            <p:fltVal val="0.000000"/>
                                          </p:val>
                                        </p:tav>
                                        <p:tav tm="100000">
                                          <p:val>
                                            <p:strVal val="#ppt_w"/>
                                          </p:val>
                                        </p:tav>
                                      </p:tavLst>
                                    </p:anim>
                                    <p:anim calcmode="lin" valueType="num">
                                      <p:cBhvr>
                                        <p:cTn id="84" dur="500" fill="hold"/>
                                        <p:tgtEl>
                                          <p:spTgt spid="14352"/>
                                        </p:tgtEl>
                                        <p:attrNameLst>
                                          <p:attrName>ppt_h</p:attrName>
                                        </p:attrNameLst>
                                      </p:cBhvr>
                                      <p:tavLst>
                                        <p:tav tm="0">
                                          <p:val>
                                            <p:fltVal val="0.00000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9" presetClass="entr" presetSubtype="0" fill="hold" nodeType="clickEffect">
                                  <p:stCondLst>
                                    <p:cond delay="0"/>
                                  </p:stCondLst>
                                  <p:childTnLst>
                                    <p:set>
                                      <p:cBhvr>
                                        <p:cTn id="88" dur="1" fill="hold">
                                          <p:stCondLst>
                                            <p:cond delay="0"/>
                                          </p:stCondLst>
                                        </p:cTn>
                                        <p:tgtEl>
                                          <p:spTgt spid="14358"/>
                                        </p:tgtEl>
                                        <p:attrNameLst>
                                          <p:attrName>style.visibility</p:attrName>
                                        </p:attrNameLst>
                                      </p:cBhvr>
                                      <p:to>
                                        <p:strVal val="visible"/>
                                      </p:to>
                                    </p:set>
                                    <p:anim calcmode="lin" valueType="num">
                                      <p:cBhvr>
                                        <p:cTn id="89" dur="1000" fill="hold"/>
                                        <p:tgtEl>
                                          <p:spTgt spid="14358"/>
                                        </p:tgtEl>
                                        <p:attrNameLst>
                                          <p:attrName>ppt_x</p:attrName>
                                        </p:attrNameLst>
                                      </p:cBhvr>
                                      <p:tavLst>
                                        <p:tav tm="0">
                                          <p:val>
                                            <p:strVal val="#ppt_x-.2"/>
                                          </p:val>
                                        </p:tav>
                                        <p:tav tm="100000">
                                          <p:val>
                                            <p:strVal val="#ppt_x"/>
                                          </p:val>
                                        </p:tav>
                                      </p:tavLst>
                                    </p:anim>
                                    <p:anim calcmode="lin" valueType="num">
                                      <p:cBhvr>
                                        <p:cTn id="90" dur="1000" fill="hold"/>
                                        <p:tgtEl>
                                          <p:spTgt spid="14358"/>
                                        </p:tgtEl>
                                        <p:attrNameLst>
                                          <p:attrName>ppt_y</p:attrName>
                                        </p:attrNameLst>
                                      </p:cBhvr>
                                      <p:tavLst>
                                        <p:tav tm="0">
                                          <p:val>
                                            <p:strVal val="#ppt_y"/>
                                          </p:val>
                                        </p:tav>
                                        <p:tav tm="100000">
                                          <p:val>
                                            <p:strVal val="#ppt_y"/>
                                          </p:val>
                                        </p:tav>
                                      </p:tavLst>
                                    </p:anim>
                                    <p:animEffect transition="in" filter="wipe(right)" prLst="gradientSize: 0.1">
                                      <p:cBhvr>
                                        <p:cTn id="91" dur="1000"/>
                                        <p:tgtEl>
                                          <p:spTgt spid="14358"/>
                                        </p:tgtEl>
                                      </p:cBhvr>
                                    </p:animEffect>
                                  </p:childTnLst>
                                </p:cTn>
                              </p:par>
                            </p:childTnLst>
                          </p:cTn>
                        </p:par>
                        <p:par>
                          <p:cTn id="92" fill="hold">
                            <p:stCondLst>
                              <p:cond delay="1000"/>
                            </p:stCondLst>
                            <p:childTnLst>
                              <p:par>
                                <p:cTn id="93" presetID="27" presetClass="entr" presetSubtype="0" fill="hold" grpId="0" nodeType="afterEffect">
                                  <p:stCondLst>
                                    <p:cond delay="0"/>
                                  </p:stCondLst>
                                  <p:iterate type="lt">
                                    <p:tmPct val="50000"/>
                                  </p:iterate>
                                  <p:childTnLst>
                                    <p:set>
                                      <p:cBhvr>
                                        <p:cTn id="94" dur="1" fill="hold">
                                          <p:stCondLst>
                                            <p:cond delay="0"/>
                                          </p:stCondLst>
                                        </p:cTn>
                                        <p:tgtEl>
                                          <p:spTgt spid="14356"/>
                                        </p:tgtEl>
                                        <p:attrNameLst>
                                          <p:attrName>style.visibility</p:attrName>
                                        </p:attrNameLst>
                                      </p:cBhvr>
                                      <p:to>
                                        <p:strVal val="visible"/>
                                      </p:to>
                                    </p:set>
                                    <p:anim calcmode="discrete" valueType="clr">
                                      <p:cBhvr override="childStyle">
                                        <p:cTn id="95" dur="80"/>
                                        <p:tgtEl>
                                          <p:spTgt spid="14356"/>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14356"/>
                                        </p:tgtEl>
                                        <p:attrNameLst>
                                          <p:attrName>fillcolor</p:attrName>
                                        </p:attrNameLst>
                                      </p:cBhvr>
                                      <p:tavLst>
                                        <p:tav tm="0">
                                          <p:val>
                                            <p:clrVal>
                                              <a:schemeClr val="accent2"/>
                                            </p:clrVal>
                                          </p:val>
                                        </p:tav>
                                        <p:tav tm="50000">
                                          <p:val>
                                            <p:clrVal>
                                              <a:schemeClr val="hlink"/>
                                            </p:clrVal>
                                          </p:val>
                                        </p:tav>
                                      </p:tavLst>
                                    </p:anim>
                                    <p:set>
                                      <p:cBhvr>
                                        <p:cTn id="97" dur="80"/>
                                        <p:tgtEl>
                                          <p:spTgt spid="14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2" grpId="1"/>
      <p:bldP spid="14342" grpId="2"/>
      <p:bldP spid="14343" grpId="0"/>
      <p:bldP spid="14343" grpId="1"/>
      <p:bldP spid="14343" grpId="2"/>
      <p:bldP spid="14350" grpId="0"/>
      <p:bldP spid="14350" grpId="1"/>
      <p:bldP spid="14350" grpId="2"/>
      <p:bldP spid="14352" grpId="0"/>
      <p:bldP spid="14352" grpId="1"/>
      <p:bldP spid="14352" grpId="2"/>
      <p:bldP spid="143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Rectangles 116737"/>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21506" name="Rectangles 116738"/>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21507" name="Picture 116739"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21508" name="Picture 116740"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21509" name="Picture 116741"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21510" name="Rectangles 116742"/>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1511" name="Rectangles 116743"/>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1512" name="Text Box 116744"/>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16752" name="Text Box 116751"/>
          <p:cNvSpPr txBox="1"/>
          <p:nvPr/>
        </p:nvSpPr>
        <p:spPr>
          <a:xfrm>
            <a:off x="533400" y="3657600"/>
            <a:ext cx="58674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2. Nhà rông và tượng nhà mồ tây nguyên</a:t>
            </a:r>
            <a:endParaRPr lang="en-US" altLang="zh-CN" sz="24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6752"/>
                                        </p:tgtEl>
                                        <p:attrNameLst>
                                          <p:attrName>style.visibility</p:attrName>
                                        </p:attrNameLst>
                                      </p:cBhvr>
                                      <p:to>
                                        <p:strVal val="visible"/>
                                      </p:to>
                                    </p:set>
                                    <p:anim calcmode="discrete" valueType="clr">
                                      <p:cBhvr override="childStyle">
                                        <p:cTn id="7" dur="80"/>
                                        <p:tgtEl>
                                          <p:spTgt spid="11675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6752"/>
                                        </p:tgtEl>
                                        <p:attrNameLst>
                                          <p:attrName>fillcolor</p:attrName>
                                        </p:attrNameLst>
                                      </p:cBhvr>
                                      <p:tavLst>
                                        <p:tav tm="0">
                                          <p:val>
                                            <p:clrVal>
                                              <a:schemeClr val="accent2"/>
                                            </p:clrVal>
                                          </p:val>
                                        </p:tav>
                                        <p:tav tm="50000">
                                          <p:val>
                                            <p:clrVal>
                                              <a:schemeClr val="hlink"/>
                                            </p:clrVal>
                                          </p:val>
                                        </p:tav>
                                      </p:tavLst>
                                    </p:anim>
                                    <p:set>
                                      <p:cBhvr>
                                        <p:cTn id="9" dur="80"/>
                                        <p:tgtEl>
                                          <p:spTgt spid="1167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4" name="Flowchart: Terminator 112643"/>
          <p:cNvSpPr/>
          <p:nvPr/>
        </p:nvSpPr>
        <p:spPr>
          <a:xfrm>
            <a:off x="1752600" y="1371600"/>
            <a:ext cx="6096000" cy="609600"/>
          </a:xfrm>
          <a:prstGeom prst="flowChartTerminator">
            <a:avLst/>
          </a:prstGeom>
          <a:solidFill>
            <a:schemeClr val="hlink"/>
          </a:solidFill>
          <a:ln w="9525"/>
          <a:scene3d>
            <a:camera prst="legacyPerspectiveTopRight">
              <a:rot lat="0" lon="0" rev="0"/>
            </a:camera>
            <a:lightRig rig="legacyFlat3" dir="b"/>
          </a:scene3d>
          <a:sp3d extrusionH="887400" prstMaterial="legacyMatte">
            <a:bevelT w="13500" h="13500" prst="angle"/>
            <a:bevelB w="13500" h="13500" prst="angle"/>
            <a:extrusionClr>
              <a:schemeClr val="hlink"/>
            </a:extrusionClr>
          </a:sp3d>
        </p:spPr>
        <p:txBody>
          <a:bodyPr wrap="none" anchor="ctr" anchorCtr="0">
            <a:flatTx/>
          </a:bodyPr>
          <a:p>
            <a:pPr algn="ctr" eaLnBrk="0" hangingPunct="0"/>
            <a:r>
              <a:rPr lang="en-US" altLang="zh-CN" sz="3200" b="1">
                <a:solidFill>
                  <a:srgbClr val="990000"/>
                </a:solidFill>
                <a:latin typeface="Times New Roman" panose="02020603050405020304" pitchFamily="18" charset="0"/>
              </a:rPr>
              <a:t>THẢO LUẬN NHÓM</a:t>
            </a:r>
            <a:endParaRPr lang="en-US" altLang="zh-CN" sz="3200" b="1">
              <a:solidFill>
                <a:srgbClr val="990000"/>
              </a:solidFill>
              <a:latin typeface="Times New Roman" panose="02020603050405020304" pitchFamily="18" charset="0"/>
            </a:endParaRPr>
          </a:p>
        </p:txBody>
      </p:sp>
      <p:sp>
        <p:nvSpPr>
          <p:cNvPr id="112645" name="Rectangles 112644"/>
          <p:cNvSpPr/>
          <p:nvPr/>
        </p:nvSpPr>
        <p:spPr>
          <a:xfrm>
            <a:off x="2514600" y="2057400"/>
            <a:ext cx="4419600" cy="457200"/>
          </a:xfrm>
          <a:prstGeom prst="rect">
            <a:avLst/>
          </a:prstGeom>
          <a:noFill/>
          <a:ln w="9525">
            <a:noFill/>
          </a:ln>
        </p:spPr>
        <p:txBody>
          <a:bodyPr wrap="none" anchor="ctr" anchorCtr="0"/>
          <a:p>
            <a:pPr algn="ctr" eaLnBrk="0" hangingPunct="0"/>
            <a:r>
              <a:rPr lang="en-US" altLang="zh-CN" sz="2400" b="1" i="1" err="1">
                <a:solidFill>
                  <a:srgbClr val="FFFF00"/>
                </a:solidFill>
                <a:latin typeface="Times New Roman" panose="02020603050405020304" pitchFamily="18" charset="0"/>
              </a:rPr>
              <a:t>Thời gian thảo luận 3 phút</a:t>
            </a:r>
            <a:endParaRPr lang="en-US" altLang="zh-CN" sz="2400" b="1" i="1">
              <a:solidFill>
                <a:srgbClr val="FFFF00"/>
              </a:solidFill>
              <a:latin typeface="Times New Roman" panose="02020603050405020304" pitchFamily="18" charset="0"/>
            </a:endParaRPr>
          </a:p>
        </p:txBody>
      </p:sp>
      <p:pic>
        <p:nvPicPr>
          <p:cNvPr id="112646" name="Picture 112645" descr="Picture3"/>
          <p:cNvPicPr>
            <a:picLocks noChangeAspect="1"/>
          </p:cNvPicPr>
          <p:nvPr/>
        </p:nvPicPr>
        <p:blipFill>
          <a:blip r:embed="rId1"/>
          <a:stretch>
            <a:fillRect/>
          </a:stretch>
        </p:blipFill>
        <p:spPr>
          <a:xfrm>
            <a:off x="533400" y="1143000"/>
            <a:ext cx="1219200" cy="1371600"/>
          </a:xfrm>
          <a:prstGeom prst="rect">
            <a:avLst/>
          </a:prstGeom>
          <a:noFill/>
          <a:ln w="9525">
            <a:noFill/>
          </a:ln>
        </p:spPr>
      </p:pic>
      <p:sp>
        <p:nvSpPr>
          <p:cNvPr id="112647" name="Text Box 112646"/>
          <p:cNvSpPr txBox="1"/>
          <p:nvPr/>
        </p:nvSpPr>
        <p:spPr>
          <a:xfrm>
            <a:off x="304800" y="2727325"/>
            <a:ext cx="8520113" cy="701675"/>
          </a:xfrm>
          <a:prstGeom prst="rect">
            <a:avLst/>
          </a:prstGeom>
          <a:noFill/>
          <a:ln w="9525">
            <a:noFill/>
          </a:ln>
        </p:spPr>
        <p:txBody>
          <a:bodyPr anchor="t" anchorCtr="0">
            <a:spAutoFit/>
          </a:bodyPr>
          <a:p>
            <a:pPr eaLnBrk="0" hangingPunct="0"/>
            <a:r>
              <a:rPr lang="en-US" altLang="zh-CN" sz="2000" err="1">
                <a:latin typeface="Arial" panose="020B0604020202020204" pitchFamily="34" charset="0"/>
              </a:rPr>
              <a:t>Nhóm 1 + 2 + 3  : Trình bày đặc điểm của nhà rông tây nguyên ( hình    			   dáng, công dụng, vật liệu</a:t>
            </a:r>
            <a:r>
              <a:rPr lang="en-US" altLang="zh-CN" sz="2000">
                <a:latin typeface="Arial" panose="020B0604020202020204" pitchFamily="34" charset="0"/>
              </a:rPr>
              <a:t>…) ?</a:t>
            </a:r>
            <a:endParaRPr lang="en-US" altLang="zh-CN" sz="2000">
              <a:latin typeface="Arial" panose="020B0604020202020204" pitchFamily="34" charset="0"/>
            </a:endParaRPr>
          </a:p>
        </p:txBody>
      </p:sp>
      <p:sp>
        <p:nvSpPr>
          <p:cNvPr id="112648" name="Text Box 112647"/>
          <p:cNvSpPr txBox="1"/>
          <p:nvPr/>
        </p:nvSpPr>
        <p:spPr>
          <a:xfrm>
            <a:off x="304800" y="3489325"/>
            <a:ext cx="5591175" cy="396875"/>
          </a:xfrm>
          <a:prstGeom prst="rect">
            <a:avLst/>
          </a:prstGeom>
          <a:noFill/>
          <a:ln w="9525">
            <a:noFill/>
          </a:ln>
        </p:spPr>
        <p:txBody>
          <a:bodyPr wrap="none" anchor="t" anchorCtr="0">
            <a:spAutoFit/>
          </a:bodyPr>
          <a:p>
            <a:pPr eaLnBrk="0" hangingPunct="0"/>
            <a:r>
              <a:rPr lang="en-US" altLang="zh-CN" sz="2000" err="1">
                <a:latin typeface="Arial" panose="020B0604020202020204" pitchFamily="34" charset="0"/>
              </a:rPr>
              <a:t>Nhóm 4 + 5 + 6  : Giới thiệu vài nét về nhà mồ</a:t>
            </a:r>
            <a:r>
              <a:rPr lang="en-US" altLang="zh-CN" sz="2000">
                <a:latin typeface="Arial" panose="020B0604020202020204" pitchFamily="34" charset="0"/>
              </a:rPr>
              <a:t> ?</a:t>
            </a:r>
            <a:endParaRPr lang="en-US" altLang="zh-CN" sz="20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2646"/>
                                        </p:tgtEl>
                                        <p:attrNameLst>
                                          <p:attrName>style.visibility</p:attrName>
                                        </p:attrNameLst>
                                      </p:cBhvr>
                                      <p:to>
                                        <p:strVal val="visible"/>
                                      </p:to>
                                    </p:set>
                                    <p:anim calcmode="lin" valueType="num">
                                      <p:cBhvr>
                                        <p:cTn id="7" dur="2000" fill="hold"/>
                                        <p:tgtEl>
                                          <p:spTgt spid="112646"/>
                                        </p:tgtEl>
                                        <p:attrNameLst>
                                          <p:attrName>ppt_w</p:attrName>
                                        </p:attrNameLst>
                                      </p:cBhvr>
                                      <p:tavLst>
                                        <p:tav tm="0">
                                          <p:val>
                                            <p:fltVal val="0.000000"/>
                                          </p:val>
                                        </p:tav>
                                        <p:tav tm="100000">
                                          <p:val>
                                            <p:strVal val="#ppt_w"/>
                                          </p:val>
                                        </p:tav>
                                      </p:tavLst>
                                    </p:anim>
                                    <p:anim calcmode="lin" valueType="num">
                                      <p:cBhvr>
                                        <p:cTn id="8" dur="2000" fill="hold"/>
                                        <p:tgtEl>
                                          <p:spTgt spid="112646"/>
                                        </p:tgtEl>
                                        <p:attrNameLst>
                                          <p:attrName>ppt_h</p:attrName>
                                        </p:attrNameLst>
                                      </p:cBhvr>
                                      <p:tavLst>
                                        <p:tav tm="0">
                                          <p:val>
                                            <p:fltVal val="0.000000"/>
                                          </p:val>
                                        </p:tav>
                                        <p:tav tm="100000">
                                          <p:val>
                                            <p:strVal val="#ppt_h"/>
                                          </p:val>
                                        </p:tav>
                                      </p:tavLst>
                                    </p:anim>
                                    <p:anim calcmode="lin" valueType="num">
                                      <p:cBhvr>
                                        <p:cTn id="9" dur="2000" fill="hold"/>
                                        <p:tgtEl>
                                          <p:spTgt spid="112646"/>
                                        </p:tgtEl>
                                        <p:attrNameLst>
                                          <p:attrName>style.rotation</p:attrName>
                                        </p:attrNameLst>
                                      </p:cBhvr>
                                      <p:tavLst>
                                        <p:tav tm="0">
                                          <p:val>
                                            <p:fltVal val="360.000000"/>
                                          </p:val>
                                        </p:tav>
                                        <p:tav tm="100000">
                                          <p:val>
                                            <p:fltVal val="0.000000"/>
                                          </p:val>
                                        </p:tav>
                                      </p:tavLst>
                                    </p:anim>
                                    <p:animEffect transition="in" filter="fade">
                                      <p:cBhvr>
                                        <p:cTn id="10" dur="2000"/>
                                        <p:tgtEl>
                                          <p:spTgt spid="112646"/>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112644"/>
                                        </p:tgtEl>
                                        <p:attrNameLst>
                                          <p:attrName>style.visibility</p:attrName>
                                        </p:attrNameLst>
                                      </p:cBhvr>
                                      <p:to>
                                        <p:strVal val="visible"/>
                                      </p:to>
                                    </p:set>
                                    <p:animEffect transition="in" filter="wipe(down)">
                                      <p:cBhvr>
                                        <p:cTn id="14" dur="870">
                                          <p:stCondLst>
                                            <p:cond delay="0"/>
                                          </p:stCondLst>
                                        </p:cTn>
                                        <p:tgtEl>
                                          <p:spTgt spid="112644"/>
                                        </p:tgtEl>
                                      </p:cBhvr>
                                    </p:animEffect>
                                    <p:anim calcmode="lin" valueType="num">
                                      <p:cBhvr>
                                        <p:cTn id="15" dur="2733" tmFilter="0,0; 0.14,0.36; 0.43,0.73; 0.71,0.91; 1.0,1.0">
                                          <p:stCondLst>
                                            <p:cond delay="0"/>
                                          </p:stCondLst>
                                        </p:cTn>
                                        <p:tgtEl>
                                          <p:spTgt spid="112644"/>
                                        </p:tgtEl>
                                        <p:attrNameLst>
                                          <p:attrName>ppt_x</p:attrName>
                                        </p:attrNameLst>
                                      </p:cBhvr>
                                      <p:tavLst>
                                        <p:tav tm="0">
                                          <p:val>
                                            <p:strVal val="#ppt_x-0.25"/>
                                          </p:val>
                                        </p:tav>
                                        <p:tav tm="100000">
                                          <p:val>
                                            <p:strVal val="#ppt_x"/>
                                          </p:val>
                                        </p:tav>
                                      </p:tavLst>
                                    </p:anim>
                                    <p:anim calcmode="lin" valueType="num">
                                      <p:cBhvr>
                                        <p:cTn id="16" dur="996" tmFilter="0.0,0.0; 0.25,0.07; 0.50,0.2; 0.75,0.467; 1.0,1.0">
                                          <p:stCondLst>
                                            <p:cond delay="0"/>
                                          </p:stCondLst>
                                        </p:cTn>
                                        <p:tgtEl>
                                          <p:spTgt spid="112644"/>
                                        </p:tgtEl>
                                        <p:attrNameLst>
                                          <p:attrName>ppt_y</p:attrName>
                                        </p:attrNameLst>
                                      </p:cBhvr>
                                      <p:tavLst>
                                        <p:tav tm="0" fmla="#ppt_y-sin(pi*$)/3">
                                          <p:val>
                                            <p:fltVal val="0.500000"/>
                                          </p:val>
                                        </p:tav>
                                        <p:tav tm="100000">
                                          <p:val>
                                            <p:fltVal val="1.000000"/>
                                          </p:val>
                                        </p:tav>
                                      </p:tavLst>
                                    </p:anim>
                                    <p:anim calcmode="lin" valueType="num">
                                      <p:cBhvr>
                                        <p:cTn id="17" dur="996" tmFilter="0, 0; 0.125,0.2665; 0.25,0.4; 0.375,0.465; 0.5,0.5;  0.625,0.535; 0.75,0.6; 0.875,0.7335; 1,1">
                                          <p:stCondLst>
                                            <p:cond delay="996"/>
                                          </p:stCondLst>
                                        </p:cTn>
                                        <p:tgtEl>
                                          <p:spTgt spid="112644"/>
                                        </p:tgtEl>
                                        <p:attrNameLst>
                                          <p:attrName>ppt_y</p:attrName>
                                        </p:attrNameLst>
                                      </p:cBhvr>
                                      <p:tavLst>
                                        <p:tav tm="0" fmla="#ppt_y-sin(pi*$)/9">
                                          <p:val>
                                            <p:fltVal val="0.000000"/>
                                          </p:val>
                                        </p:tav>
                                        <p:tav tm="100000">
                                          <p:val>
                                            <p:fltVal val="1.000000"/>
                                          </p:val>
                                        </p:tav>
                                      </p:tavLst>
                                    </p:anim>
                                    <p:anim calcmode="lin" valueType="num">
                                      <p:cBhvr>
                                        <p:cTn id="18" dur="498" tmFilter="0, 0; 0.125,0.2665; 0.25,0.4; 0.375,0.465; 0.5,0.5;  0.625,0.535; 0.75,0.6; 0.875,0.7335; 1,1">
                                          <p:stCondLst>
                                            <p:cond delay="1986"/>
                                          </p:stCondLst>
                                        </p:cTn>
                                        <p:tgtEl>
                                          <p:spTgt spid="112644"/>
                                        </p:tgtEl>
                                        <p:attrNameLst>
                                          <p:attrName>ppt_y</p:attrName>
                                        </p:attrNameLst>
                                      </p:cBhvr>
                                      <p:tavLst>
                                        <p:tav tm="0" fmla="#ppt_y-sin(pi*$)/27">
                                          <p:val>
                                            <p:fltVal val="0.000000"/>
                                          </p:val>
                                        </p:tav>
                                        <p:tav tm="100000">
                                          <p:val>
                                            <p:fltVal val="1.000000"/>
                                          </p:val>
                                        </p:tav>
                                      </p:tavLst>
                                    </p:anim>
                                    <p:anim calcmode="lin" valueType="num">
                                      <p:cBhvr>
                                        <p:cTn id="19" dur="246" tmFilter="0, 0; 0.125,0.2665; 0.25,0.4; 0.375,0.465; 0.5,0.5;  0.625,0.535; 0.75,0.6; 0.875,0.7335; 1,1">
                                          <p:stCondLst>
                                            <p:cond delay="2484"/>
                                          </p:stCondLst>
                                        </p:cTn>
                                        <p:tgtEl>
                                          <p:spTgt spid="112644"/>
                                        </p:tgtEl>
                                        <p:attrNameLst>
                                          <p:attrName>ppt_y</p:attrName>
                                        </p:attrNameLst>
                                      </p:cBhvr>
                                      <p:tavLst>
                                        <p:tav tm="0" fmla="#ppt_y-sin(pi*$)/81">
                                          <p:val>
                                            <p:fltVal val="0.000000"/>
                                          </p:val>
                                        </p:tav>
                                        <p:tav tm="100000">
                                          <p:val>
                                            <p:fltVal val="1.000000"/>
                                          </p:val>
                                        </p:tav>
                                      </p:tavLst>
                                    </p:anim>
                                    <p:animScale>
                                      <p:cBhvr>
                                        <p:cTn id="20" dur="39">
                                          <p:stCondLst>
                                            <p:cond delay="975"/>
                                          </p:stCondLst>
                                        </p:cTn>
                                        <p:tgtEl>
                                          <p:spTgt spid="112644"/>
                                        </p:tgtEl>
                                      </p:cBhvr>
                                      <p:to x="100000" y="60000"/>
                                    </p:animScale>
                                    <p:animScale>
                                      <p:cBhvr>
                                        <p:cTn id="21" dur="249" decel="50000">
                                          <p:stCondLst>
                                            <p:cond delay="1014"/>
                                          </p:stCondLst>
                                        </p:cTn>
                                        <p:tgtEl>
                                          <p:spTgt spid="112644"/>
                                        </p:tgtEl>
                                      </p:cBhvr>
                                      <p:to x="100000" y="100000"/>
                                    </p:animScale>
                                    <p:animScale>
                                      <p:cBhvr>
                                        <p:cTn id="22" dur="39">
                                          <p:stCondLst>
                                            <p:cond delay="1968"/>
                                          </p:stCondLst>
                                        </p:cTn>
                                        <p:tgtEl>
                                          <p:spTgt spid="112644"/>
                                        </p:tgtEl>
                                      </p:cBhvr>
                                      <p:to x="100000" y="80000"/>
                                    </p:animScale>
                                    <p:animScale>
                                      <p:cBhvr>
                                        <p:cTn id="23" dur="249" decel="50000">
                                          <p:stCondLst>
                                            <p:cond delay="2007"/>
                                          </p:stCondLst>
                                        </p:cTn>
                                        <p:tgtEl>
                                          <p:spTgt spid="112644"/>
                                        </p:tgtEl>
                                      </p:cBhvr>
                                      <p:to x="100000" y="100000"/>
                                    </p:animScale>
                                    <p:animScale>
                                      <p:cBhvr>
                                        <p:cTn id="24" dur="39">
                                          <p:stCondLst>
                                            <p:cond delay="2463"/>
                                          </p:stCondLst>
                                        </p:cTn>
                                        <p:tgtEl>
                                          <p:spTgt spid="112644"/>
                                        </p:tgtEl>
                                      </p:cBhvr>
                                      <p:to x="100000" y="90000"/>
                                    </p:animScale>
                                    <p:animScale>
                                      <p:cBhvr>
                                        <p:cTn id="25" dur="249" decel="50000">
                                          <p:stCondLst>
                                            <p:cond delay="2502"/>
                                          </p:stCondLst>
                                        </p:cTn>
                                        <p:tgtEl>
                                          <p:spTgt spid="112644"/>
                                        </p:tgtEl>
                                      </p:cBhvr>
                                      <p:to x="100000" y="100000"/>
                                    </p:animScale>
                                    <p:animScale>
                                      <p:cBhvr>
                                        <p:cTn id="26" dur="39">
                                          <p:stCondLst>
                                            <p:cond delay="2712"/>
                                          </p:stCondLst>
                                        </p:cTn>
                                        <p:tgtEl>
                                          <p:spTgt spid="112644"/>
                                        </p:tgtEl>
                                      </p:cBhvr>
                                      <p:to x="100000" y="95000"/>
                                    </p:animScale>
                                    <p:animScale>
                                      <p:cBhvr>
                                        <p:cTn id="27" dur="249" decel="50000">
                                          <p:stCondLst>
                                            <p:cond delay="2751"/>
                                          </p:stCondLst>
                                        </p:cTn>
                                        <p:tgtEl>
                                          <p:spTgt spid="11264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12647"/>
                                        </p:tgtEl>
                                        <p:attrNameLst>
                                          <p:attrName>style.visibility</p:attrName>
                                        </p:attrNameLst>
                                      </p:cBhvr>
                                      <p:to>
                                        <p:strVal val="visible"/>
                                      </p:to>
                                    </p:set>
                                    <p:anim calcmode="discrete" valueType="clr">
                                      <p:cBhvr override="childStyle">
                                        <p:cTn id="32" dur="80"/>
                                        <p:tgtEl>
                                          <p:spTgt spid="112647"/>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12647"/>
                                        </p:tgtEl>
                                        <p:attrNameLst>
                                          <p:attrName>fillcolor</p:attrName>
                                        </p:attrNameLst>
                                      </p:cBhvr>
                                      <p:tavLst>
                                        <p:tav tm="0">
                                          <p:val>
                                            <p:clrVal>
                                              <a:schemeClr val="accent2"/>
                                            </p:clrVal>
                                          </p:val>
                                        </p:tav>
                                        <p:tav tm="50000">
                                          <p:val>
                                            <p:clrVal>
                                              <a:schemeClr val="hlink"/>
                                            </p:clrVal>
                                          </p:val>
                                        </p:tav>
                                      </p:tavLst>
                                    </p:anim>
                                    <p:set>
                                      <p:cBhvr>
                                        <p:cTn id="34" dur="80"/>
                                        <p:tgtEl>
                                          <p:spTgt spid="112647"/>
                                        </p:tgtEl>
                                        <p:attrNameLst>
                                          <p:attrName>fill.type</p:attrName>
                                        </p:attrNameLst>
                                      </p:cBhvr>
                                      <p:to>
                                        <p:strVal val="solid"/>
                                      </p:to>
                                    </p:set>
                                  </p:childTnLst>
                                </p:cTn>
                              </p:par>
                            </p:childTnLst>
                          </p:cTn>
                        </p:par>
                        <p:par>
                          <p:cTn id="35" fill="hold">
                            <p:stCondLst>
                              <p:cond delay="4279"/>
                            </p:stCondLst>
                            <p:childTnLst>
                              <p:par>
                                <p:cTn id="36" presetID="27" presetClass="entr" presetSubtype="0" fill="hold" grpId="0" nodeType="afterEffect">
                                  <p:stCondLst>
                                    <p:cond delay="0"/>
                                  </p:stCondLst>
                                  <p:iterate type="lt">
                                    <p:tmPct val="50000"/>
                                  </p:iterate>
                                  <p:childTnLst>
                                    <p:set>
                                      <p:cBhvr>
                                        <p:cTn id="37" dur="1" fill="hold">
                                          <p:stCondLst>
                                            <p:cond delay="0"/>
                                          </p:stCondLst>
                                        </p:cTn>
                                        <p:tgtEl>
                                          <p:spTgt spid="112648"/>
                                        </p:tgtEl>
                                        <p:attrNameLst>
                                          <p:attrName>style.visibility</p:attrName>
                                        </p:attrNameLst>
                                      </p:cBhvr>
                                      <p:to>
                                        <p:strVal val="visible"/>
                                      </p:to>
                                    </p:set>
                                    <p:anim calcmode="discrete" valueType="clr">
                                      <p:cBhvr override="childStyle">
                                        <p:cTn id="38" dur="80"/>
                                        <p:tgtEl>
                                          <p:spTgt spid="112648"/>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12648"/>
                                        </p:tgtEl>
                                        <p:attrNameLst>
                                          <p:attrName>fillcolor</p:attrName>
                                        </p:attrNameLst>
                                      </p:cBhvr>
                                      <p:tavLst>
                                        <p:tav tm="0">
                                          <p:val>
                                            <p:clrVal>
                                              <a:schemeClr val="accent2"/>
                                            </p:clrVal>
                                          </p:val>
                                        </p:tav>
                                        <p:tav tm="50000">
                                          <p:val>
                                            <p:clrVal>
                                              <a:schemeClr val="hlink"/>
                                            </p:clrVal>
                                          </p:val>
                                        </p:tav>
                                      </p:tavLst>
                                    </p:anim>
                                    <p:set>
                                      <p:cBhvr>
                                        <p:cTn id="40" dur="80"/>
                                        <p:tgtEl>
                                          <p:spTgt spid="112648"/>
                                        </p:tgtEl>
                                        <p:attrNameLst>
                                          <p:attrName>fill.type</p:attrName>
                                        </p:attrNameLst>
                                      </p:cBhvr>
                                      <p:to>
                                        <p:strVal val="solid"/>
                                      </p:to>
                                    </p:set>
                                  </p:childTnLst>
                                </p:cTn>
                              </p:par>
                            </p:childTnLst>
                          </p:cTn>
                        </p:par>
                        <p:par>
                          <p:cTn id="41" fill="hold">
                            <p:stCondLst>
                              <p:cond delay="6239"/>
                            </p:stCondLst>
                            <p:childTnLst>
                              <p:par>
                                <p:cTn id="42" presetID="35" presetClass="entr" presetSubtype="0" fill="hold" grpId="0" nodeType="afterEffect">
                                  <p:stCondLst>
                                    <p:cond delay="0"/>
                                  </p:stCondLst>
                                  <p:iterate type="lt">
                                    <p:tmAbs val="0"/>
                                  </p:iterate>
                                  <p:childTnLst>
                                    <p:set>
                                      <p:cBhvr>
                                        <p:cTn id="43" dur="1" fill="hold">
                                          <p:stCondLst>
                                            <p:cond delay="0"/>
                                          </p:stCondLst>
                                        </p:cTn>
                                        <p:tgtEl>
                                          <p:spTgt spid="112645"/>
                                        </p:tgtEl>
                                        <p:attrNameLst>
                                          <p:attrName>style.visibility</p:attrName>
                                        </p:attrNameLst>
                                      </p:cBhvr>
                                      <p:to>
                                        <p:strVal val="visible"/>
                                      </p:to>
                                    </p:set>
                                    <p:animEffect transition="in" filter="fade">
                                      <p:cBhvr>
                                        <p:cTn id="44" dur="3000"/>
                                        <p:tgtEl>
                                          <p:spTgt spid="112645"/>
                                        </p:tgtEl>
                                      </p:cBhvr>
                                    </p:animEffect>
                                    <p:anim calcmode="lin" valueType="num">
                                      <p:cBhvr>
                                        <p:cTn id="45" dur="3000" fill="hold"/>
                                        <p:tgtEl>
                                          <p:spTgt spid="112645"/>
                                        </p:tgtEl>
                                        <p:attrNameLst>
                                          <p:attrName>style.rotation</p:attrName>
                                        </p:attrNameLst>
                                      </p:cBhvr>
                                      <p:tavLst>
                                        <p:tav tm="0">
                                          <p:val>
                                            <p:fltVal val="720.000000"/>
                                          </p:val>
                                        </p:tav>
                                        <p:tav tm="100000">
                                          <p:val>
                                            <p:fltVal val="0.000000"/>
                                          </p:val>
                                        </p:tav>
                                      </p:tavLst>
                                    </p:anim>
                                    <p:anim calcmode="lin" valueType="num">
                                      <p:cBhvr>
                                        <p:cTn id="46" dur="3000" fill="hold"/>
                                        <p:tgtEl>
                                          <p:spTgt spid="112645"/>
                                        </p:tgtEl>
                                        <p:attrNameLst>
                                          <p:attrName>ppt_h</p:attrName>
                                        </p:attrNameLst>
                                      </p:cBhvr>
                                      <p:tavLst>
                                        <p:tav tm="0">
                                          <p:val>
                                            <p:fltVal val="0.000000"/>
                                          </p:val>
                                        </p:tav>
                                        <p:tav tm="100000">
                                          <p:val>
                                            <p:strVal val="#ppt_h"/>
                                          </p:val>
                                        </p:tav>
                                      </p:tavLst>
                                    </p:anim>
                                    <p:anim calcmode="lin" valueType="num">
                                      <p:cBhvr>
                                        <p:cTn id="47" dur="3000" fill="hold"/>
                                        <p:tgtEl>
                                          <p:spTgt spid="112645"/>
                                        </p:tgtEl>
                                        <p:attrNameLst>
                                          <p:attrName>ppt_w</p:attrName>
                                        </p:attrNameLst>
                                      </p:cBhvr>
                                      <p:tavLst>
                                        <p:tav tm="0">
                                          <p:val>
                                            <p:fltVal val="0.000000"/>
                                          </p:val>
                                        </p:tav>
                                        <p:tav tm="100000">
                                          <p:val>
                                            <p:strVal val="#ppt_w"/>
                                          </p:val>
                                        </p:tav>
                                      </p:tavLst>
                                    </p:anim>
                                  </p:childTnLst>
                                </p:cTn>
                              </p:par>
                            </p:childTnLst>
                          </p:cTn>
                        </p:par>
                        <p:par>
                          <p:cTn id="48" fill="hold">
                            <p:stCondLst>
                              <p:cond delay="9239"/>
                            </p:stCondLst>
                            <p:childTnLst>
                              <p:par>
                                <p:cTn id="49" presetID="4" presetClass="emph" presetSubtype="2" repeatCount="indefinite" fill="hold" grpId="1" nodeType="afterEffect">
                                  <p:stCondLst>
                                    <p:cond delay="0"/>
                                  </p:stCondLst>
                                  <p:iterate type="lt">
                                    <p:tmAbs val="0"/>
                                  </p:iterate>
                                  <p:childTnLst>
                                    <p:anim to="1.5" calcmode="lin" valueType="num">
                                      <p:cBhvr override="childStyle">
                                        <p:cTn id="50" dur="2000" fill="hold"/>
                                        <p:tgtEl>
                                          <p:spTgt spid="112645"/>
                                        </p:tgtEl>
                                        <p:attrNameLst>
                                          <p:attrName>style.fontSize</p:attrName>
                                        </p:attrNameLst>
                                      </p:cBhvr>
                                    </p:anim>
                                  </p:childTnLst>
                                </p:cTn>
                              </p:par>
                            </p:childTnLst>
                          </p:cTn>
                        </p:par>
                      </p:childTnLst>
                    </p:cTn>
                  </p:par>
                  <p:par>
                    <p:cTn id="51" fill="hold">
                      <p:stCondLst>
                        <p:cond delay="indefinite"/>
                      </p:stCondLst>
                      <p:childTnLst>
                        <p:par>
                          <p:cTn id="52" fill="hold">
                            <p:stCondLst>
                              <p:cond delay="0"/>
                            </p:stCondLst>
                            <p:childTnLst>
                              <p:par>
                                <p:cTn id="53" presetID="53" presetClass="exit" presetSubtype="16" fill="hold" nodeType="clickEffect">
                                  <p:stCondLst>
                                    <p:cond delay="0"/>
                                  </p:stCondLst>
                                  <p:childTnLst>
                                    <p:anim calcmode="lin" valueType="num">
                                      <p:cBhvr>
                                        <p:cTn id="54" dur="500"/>
                                        <p:tgtEl>
                                          <p:spTgt spid="112646"/>
                                        </p:tgtEl>
                                        <p:attrNameLst>
                                          <p:attrName>ppt_w</p:attrName>
                                        </p:attrNameLst>
                                      </p:cBhvr>
                                      <p:tavLst>
                                        <p:tav tm="0">
                                          <p:val>
                                            <p:strVal val="ppt_w"/>
                                          </p:val>
                                        </p:tav>
                                        <p:tav tm="100000">
                                          <p:val>
                                            <p:fltVal val="0.000000"/>
                                          </p:val>
                                        </p:tav>
                                      </p:tavLst>
                                    </p:anim>
                                    <p:anim calcmode="lin" valueType="num">
                                      <p:cBhvr>
                                        <p:cTn id="55" dur="500"/>
                                        <p:tgtEl>
                                          <p:spTgt spid="112646"/>
                                        </p:tgtEl>
                                        <p:attrNameLst>
                                          <p:attrName>ppt_h</p:attrName>
                                        </p:attrNameLst>
                                      </p:cBhvr>
                                      <p:tavLst>
                                        <p:tav tm="0">
                                          <p:val>
                                            <p:strVal val="ppt_h"/>
                                          </p:val>
                                        </p:tav>
                                        <p:tav tm="100000">
                                          <p:val>
                                            <p:fltVal val="0.000000"/>
                                          </p:val>
                                        </p:tav>
                                      </p:tavLst>
                                    </p:anim>
                                    <p:animEffect transition="out" filter="fade">
                                      <p:cBhvr>
                                        <p:cTn id="56" dur="500"/>
                                        <p:tgtEl>
                                          <p:spTgt spid="112646"/>
                                        </p:tgtEl>
                                      </p:cBhvr>
                                    </p:animEffect>
                                    <p:set>
                                      <p:cBhvr>
                                        <p:cTn id="57" dur="1" fill="hold">
                                          <p:stCondLst>
                                            <p:cond delay="499"/>
                                          </p:stCondLst>
                                        </p:cTn>
                                        <p:tgtEl>
                                          <p:spTgt spid="112646"/>
                                        </p:tgtEl>
                                        <p:attrNameLst>
                                          <p:attrName>style.visibility</p:attrName>
                                        </p:attrNameLst>
                                      </p:cBhvr>
                                      <p:to>
                                        <p:strVal val="hidden"/>
                                      </p:to>
                                    </p:set>
                                  </p:childTnLst>
                                </p:cTn>
                              </p:par>
                              <p:par>
                                <p:cTn id="58" presetID="53" presetClass="exit" presetSubtype="16" fill="hold" grpId="1" nodeType="withEffect">
                                  <p:stCondLst>
                                    <p:cond delay="0"/>
                                  </p:stCondLst>
                                  <p:childTnLst>
                                    <p:anim calcmode="lin" valueType="num">
                                      <p:cBhvr>
                                        <p:cTn id="59" dur="500"/>
                                        <p:tgtEl>
                                          <p:spTgt spid="112644"/>
                                        </p:tgtEl>
                                        <p:attrNameLst>
                                          <p:attrName>ppt_w</p:attrName>
                                        </p:attrNameLst>
                                      </p:cBhvr>
                                      <p:tavLst>
                                        <p:tav tm="0">
                                          <p:val>
                                            <p:strVal val="ppt_w"/>
                                          </p:val>
                                        </p:tav>
                                        <p:tav tm="100000">
                                          <p:val>
                                            <p:fltVal val="0.000000"/>
                                          </p:val>
                                        </p:tav>
                                      </p:tavLst>
                                    </p:anim>
                                    <p:anim calcmode="lin" valueType="num">
                                      <p:cBhvr>
                                        <p:cTn id="60" dur="500"/>
                                        <p:tgtEl>
                                          <p:spTgt spid="112644"/>
                                        </p:tgtEl>
                                        <p:attrNameLst>
                                          <p:attrName>ppt_h</p:attrName>
                                        </p:attrNameLst>
                                      </p:cBhvr>
                                      <p:tavLst>
                                        <p:tav tm="0">
                                          <p:val>
                                            <p:strVal val="ppt_h"/>
                                          </p:val>
                                        </p:tav>
                                        <p:tav tm="100000">
                                          <p:val>
                                            <p:fltVal val="0.000000"/>
                                          </p:val>
                                        </p:tav>
                                      </p:tavLst>
                                    </p:anim>
                                    <p:animEffect transition="out" filter="fade">
                                      <p:cBhvr>
                                        <p:cTn id="61" dur="500"/>
                                        <p:tgtEl>
                                          <p:spTgt spid="112644"/>
                                        </p:tgtEl>
                                      </p:cBhvr>
                                    </p:animEffect>
                                    <p:set>
                                      <p:cBhvr>
                                        <p:cTn id="62" dur="1" fill="hold">
                                          <p:stCondLst>
                                            <p:cond delay="499"/>
                                          </p:stCondLst>
                                        </p:cTn>
                                        <p:tgtEl>
                                          <p:spTgt spid="112644"/>
                                        </p:tgtEl>
                                        <p:attrNameLst>
                                          <p:attrName>style.visibility</p:attrName>
                                        </p:attrNameLst>
                                      </p:cBhvr>
                                      <p:to>
                                        <p:strVal val="hidden"/>
                                      </p:to>
                                    </p:set>
                                  </p:childTnLst>
                                </p:cTn>
                              </p:par>
                              <p:par>
                                <p:cTn id="63" presetID="53" presetClass="exit" presetSubtype="16" fill="hold" grpId="2" nodeType="withEffect">
                                  <p:stCondLst>
                                    <p:cond delay="0"/>
                                  </p:stCondLst>
                                  <p:iterate type="lt">
                                    <p:tmAbs val="0"/>
                                  </p:iterate>
                                  <p:childTnLst>
                                    <p:anim calcmode="lin" valueType="num">
                                      <p:cBhvr>
                                        <p:cTn id="64" dur="500"/>
                                        <p:tgtEl>
                                          <p:spTgt spid="112645"/>
                                        </p:tgtEl>
                                        <p:attrNameLst>
                                          <p:attrName>ppt_w</p:attrName>
                                        </p:attrNameLst>
                                      </p:cBhvr>
                                      <p:tavLst>
                                        <p:tav tm="0">
                                          <p:val>
                                            <p:strVal val="ppt_w"/>
                                          </p:val>
                                        </p:tav>
                                        <p:tav tm="100000">
                                          <p:val>
                                            <p:fltVal val="0.000000"/>
                                          </p:val>
                                        </p:tav>
                                      </p:tavLst>
                                    </p:anim>
                                    <p:anim calcmode="lin" valueType="num">
                                      <p:cBhvr>
                                        <p:cTn id="65" dur="500"/>
                                        <p:tgtEl>
                                          <p:spTgt spid="112645"/>
                                        </p:tgtEl>
                                        <p:attrNameLst>
                                          <p:attrName>ppt_h</p:attrName>
                                        </p:attrNameLst>
                                      </p:cBhvr>
                                      <p:tavLst>
                                        <p:tav tm="0">
                                          <p:val>
                                            <p:strVal val="ppt_h"/>
                                          </p:val>
                                        </p:tav>
                                        <p:tav tm="100000">
                                          <p:val>
                                            <p:fltVal val="0.000000"/>
                                          </p:val>
                                        </p:tav>
                                      </p:tavLst>
                                    </p:anim>
                                    <p:animEffect transition="out" filter="fade">
                                      <p:cBhvr>
                                        <p:cTn id="66" dur="500"/>
                                        <p:tgtEl>
                                          <p:spTgt spid="112645"/>
                                        </p:tgtEl>
                                      </p:cBhvr>
                                    </p:animEffect>
                                    <p:set>
                                      <p:cBhvr>
                                        <p:cTn id="67" dur="1" fill="hold">
                                          <p:stCondLst>
                                            <p:cond delay="499"/>
                                          </p:stCondLst>
                                        </p:cTn>
                                        <p:tgtEl>
                                          <p:spTgt spid="112645"/>
                                        </p:tgtEl>
                                        <p:attrNameLst>
                                          <p:attrName>style.visibility</p:attrName>
                                        </p:attrNameLst>
                                      </p:cBhvr>
                                      <p:to>
                                        <p:strVal val="hidden"/>
                                      </p:to>
                                    </p:set>
                                  </p:childTnLst>
                                </p:cTn>
                              </p:par>
                              <p:par>
                                <p:cTn id="68" presetID="53" presetClass="exit" presetSubtype="16" fill="hold" grpId="1" nodeType="withEffect">
                                  <p:stCondLst>
                                    <p:cond delay="0"/>
                                  </p:stCondLst>
                                  <p:iterate type="lt">
                                    <p:tmAbs val="0"/>
                                  </p:iterate>
                                  <p:childTnLst>
                                    <p:anim calcmode="lin" valueType="num">
                                      <p:cBhvr>
                                        <p:cTn id="69" dur="500"/>
                                        <p:tgtEl>
                                          <p:spTgt spid="112647"/>
                                        </p:tgtEl>
                                        <p:attrNameLst>
                                          <p:attrName>ppt_w</p:attrName>
                                        </p:attrNameLst>
                                      </p:cBhvr>
                                      <p:tavLst>
                                        <p:tav tm="0">
                                          <p:val>
                                            <p:strVal val="ppt_w"/>
                                          </p:val>
                                        </p:tav>
                                        <p:tav tm="100000">
                                          <p:val>
                                            <p:fltVal val="0.000000"/>
                                          </p:val>
                                        </p:tav>
                                      </p:tavLst>
                                    </p:anim>
                                    <p:anim calcmode="lin" valueType="num">
                                      <p:cBhvr>
                                        <p:cTn id="70" dur="500"/>
                                        <p:tgtEl>
                                          <p:spTgt spid="112647"/>
                                        </p:tgtEl>
                                        <p:attrNameLst>
                                          <p:attrName>ppt_h</p:attrName>
                                        </p:attrNameLst>
                                      </p:cBhvr>
                                      <p:tavLst>
                                        <p:tav tm="0">
                                          <p:val>
                                            <p:strVal val="ppt_h"/>
                                          </p:val>
                                        </p:tav>
                                        <p:tav tm="100000">
                                          <p:val>
                                            <p:fltVal val="0.000000"/>
                                          </p:val>
                                        </p:tav>
                                      </p:tavLst>
                                    </p:anim>
                                    <p:animEffect transition="out" filter="fade">
                                      <p:cBhvr>
                                        <p:cTn id="71" dur="500"/>
                                        <p:tgtEl>
                                          <p:spTgt spid="112647"/>
                                        </p:tgtEl>
                                      </p:cBhvr>
                                    </p:animEffect>
                                    <p:set>
                                      <p:cBhvr>
                                        <p:cTn id="72" dur="1" fill="hold">
                                          <p:stCondLst>
                                            <p:cond delay="499"/>
                                          </p:stCondLst>
                                        </p:cTn>
                                        <p:tgtEl>
                                          <p:spTgt spid="112647"/>
                                        </p:tgtEl>
                                        <p:attrNameLst>
                                          <p:attrName>style.visibility</p:attrName>
                                        </p:attrNameLst>
                                      </p:cBhvr>
                                      <p:to>
                                        <p:strVal val="hidden"/>
                                      </p:to>
                                    </p:set>
                                  </p:childTnLst>
                                </p:cTn>
                              </p:par>
                              <p:par>
                                <p:cTn id="73" presetID="53" presetClass="exit" presetSubtype="16" fill="hold" grpId="1" nodeType="withEffect">
                                  <p:stCondLst>
                                    <p:cond delay="0"/>
                                  </p:stCondLst>
                                  <p:iterate type="lt">
                                    <p:tmAbs val="0"/>
                                  </p:iterate>
                                  <p:childTnLst>
                                    <p:anim calcmode="lin" valueType="num">
                                      <p:cBhvr>
                                        <p:cTn id="74" dur="500"/>
                                        <p:tgtEl>
                                          <p:spTgt spid="112648"/>
                                        </p:tgtEl>
                                        <p:attrNameLst>
                                          <p:attrName>ppt_w</p:attrName>
                                        </p:attrNameLst>
                                      </p:cBhvr>
                                      <p:tavLst>
                                        <p:tav tm="0">
                                          <p:val>
                                            <p:strVal val="ppt_w"/>
                                          </p:val>
                                        </p:tav>
                                        <p:tav tm="100000">
                                          <p:val>
                                            <p:fltVal val="0.000000"/>
                                          </p:val>
                                        </p:tav>
                                      </p:tavLst>
                                    </p:anim>
                                    <p:anim calcmode="lin" valueType="num">
                                      <p:cBhvr>
                                        <p:cTn id="75" dur="500"/>
                                        <p:tgtEl>
                                          <p:spTgt spid="112648"/>
                                        </p:tgtEl>
                                        <p:attrNameLst>
                                          <p:attrName>ppt_h</p:attrName>
                                        </p:attrNameLst>
                                      </p:cBhvr>
                                      <p:tavLst>
                                        <p:tav tm="0">
                                          <p:val>
                                            <p:strVal val="ppt_h"/>
                                          </p:val>
                                        </p:tav>
                                        <p:tav tm="100000">
                                          <p:val>
                                            <p:fltVal val="0.000000"/>
                                          </p:val>
                                        </p:tav>
                                      </p:tavLst>
                                    </p:anim>
                                    <p:animEffect transition="out" filter="fade">
                                      <p:cBhvr>
                                        <p:cTn id="76" dur="500"/>
                                        <p:tgtEl>
                                          <p:spTgt spid="112648"/>
                                        </p:tgtEl>
                                      </p:cBhvr>
                                    </p:animEffect>
                                    <p:set>
                                      <p:cBhvr>
                                        <p:cTn id="77" dur="1" fill="hold">
                                          <p:stCondLst>
                                            <p:cond delay="499"/>
                                          </p:stCondLst>
                                        </p:cTn>
                                        <p:tgtEl>
                                          <p:spTgt spid="1126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4" grpId="1" animBg="1"/>
      <p:bldP spid="112645" grpId="0"/>
      <p:bldP spid="112645" grpId="1"/>
      <p:bldP spid="112645" grpId="2"/>
      <p:bldP spid="112647" grpId="0"/>
      <p:bldP spid="112647" grpId="1"/>
      <p:bldP spid="112648" grpId="0"/>
      <p:bldP spid="11264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Rectangles 117761"/>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17763" name="Rectangles 117762"/>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23555" name="Picture 117763"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23556" name="Picture 117764"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23557" name="Picture 117765"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117767" name="Rectangles 117766"/>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17768" name="Rectangles 117767"/>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17769" name="Text Box 117768"/>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17770" name="Text Box 117769"/>
          <p:cNvSpPr txBox="1"/>
          <p:nvPr/>
        </p:nvSpPr>
        <p:spPr>
          <a:xfrm>
            <a:off x="533400" y="3657600"/>
            <a:ext cx="58674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2. Nhà rông và tượng nhà mồ tây nguyên</a:t>
            </a:r>
            <a:endParaRPr lang="en-US" altLang="zh-CN" sz="2400">
              <a:solidFill>
                <a:srgbClr val="FFFF00"/>
              </a:solidFill>
              <a:latin typeface="Arial" panose="020B0604020202020204" pitchFamily="34" charset="0"/>
            </a:endParaRPr>
          </a:p>
        </p:txBody>
      </p:sp>
      <p:sp>
        <p:nvSpPr>
          <p:cNvPr id="117771" name="Text Box 117770"/>
          <p:cNvSpPr txBox="1"/>
          <p:nvPr/>
        </p:nvSpPr>
        <p:spPr>
          <a:xfrm>
            <a:off x="533400" y="4038600"/>
            <a:ext cx="18288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Nhà rông</a:t>
            </a:r>
            <a:endParaRPr lang="en-US" altLang="zh-CN" sz="2400">
              <a:solidFill>
                <a:srgbClr val="FFFF00"/>
              </a:solidFill>
              <a:latin typeface="Arial" panose="020B0604020202020204" pitchFamily="34" charset="0"/>
            </a:endParaRPr>
          </a:p>
        </p:txBody>
      </p:sp>
      <p:pic>
        <p:nvPicPr>
          <p:cNvPr id="117772" name="Picture 16" descr="kontum5"/>
          <p:cNvPicPr>
            <a:picLocks noChangeAspect="1"/>
          </p:cNvPicPr>
          <p:nvPr/>
        </p:nvPicPr>
        <p:blipFill>
          <a:blip r:embed="rId3"/>
          <a:stretch>
            <a:fillRect/>
          </a:stretch>
        </p:blipFill>
        <p:spPr>
          <a:xfrm>
            <a:off x="152400" y="0"/>
            <a:ext cx="4419600" cy="6858000"/>
          </a:xfrm>
          <a:prstGeom prst="rect">
            <a:avLst/>
          </a:prstGeom>
          <a:noFill/>
          <a:ln w="9525" cap="flat" cmpd="sng">
            <a:solidFill>
              <a:srgbClr val="FFFFFF"/>
            </a:solidFill>
            <a:prstDash val="solid"/>
            <a:miter/>
            <a:headEnd type="none" w="med" len="med"/>
            <a:tailEnd type="none" w="med" len="med"/>
          </a:ln>
        </p:spPr>
      </p:pic>
      <p:pic>
        <p:nvPicPr>
          <p:cNvPr id="7" name="Picture 17" descr="250px-BahnarRong"/>
          <p:cNvPicPr>
            <a:picLocks noChangeAspect="1"/>
          </p:cNvPicPr>
          <p:nvPr/>
        </p:nvPicPr>
        <p:blipFill>
          <a:blip r:embed="rId4"/>
          <a:stretch>
            <a:fillRect/>
          </a:stretch>
        </p:blipFill>
        <p:spPr>
          <a:xfrm>
            <a:off x="4691063" y="0"/>
            <a:ext cx="4224337" cy="6858000"/>
          </a:xfrm>
          <a:prstGeom prst="rect">
            <a:avLst/>
          </a:prstGeom>
          <a:noFill/>
          <a:ln w="9525">
            <a:noFill/>
          </a:ln>
        </p:spPr>
      </p:pic>
      <p:pic>
        <p:nvPicPr>
          <p:cNvPr id="12305" name="Picture 17" descr="nr3"/>
          <p:cNvPicPr>
            <a:picLocks noChangeAspect="1"/>
          </p:cNvPicPr>
          <p:nvPr/>
        </p:nvPicPr>
        <p:blipFill>
          <a:blip r:embed="rId5"/>
          <a:stretch>
            <a:fillRect/>
          </a:stretch>
        </p:blipFill>
        <p:spPr>
          <a:xfrm>
            <a:off x="128588" y="914400"/>
            <a:ext cx="4214812" cy="4800600"/>
          </a:xfrm>
          <a:prstGeom prst="rect">
            <a:avLst/>
          </a:prstGeom>
          <a:noFill/>
          <a:ln w="9525">
            <a:noFill/>
          </a:ln>
        </p:spPr>
      </p:pic>
      <p:pic>
        <p:nvPicPr>
          <p:cNvPr id="117775" name="Picture 117774" descr="news_icon_bv"/>
          <p:cNvPicPr>
            <a:picLocks noChangeAspect="1"/>
          </p:cNvPicPr>
          <p:nvPr/>
        </p:nvPicPr>
        <p:blipFill>
          <a:blip r:embed="rId6"/>
          <a:stretch>
            <a:fillRect/>
          </a:stretch>
        </p:blipFill>
        <p:spPr>
          <a:xfrm>
            <a:off x="4495800" y="914400"/>
            <a:ext cx="4572000" cy="4748213"/>
          </a:xfrm>
          <a:prstGeom prst="rect">
            <a:avLst/>
          </a:prstGeom>
          <a:noFill/>
          <a:ln w="9525">
            <a:noFill/>
          </a:ln>
        </p:spPr>
      </p:pic>
      <p:grpSp>
        <p:nvGrpSpPr>
          <p:cNvPr id="117776" name="Group 117775"/>
          <p:cNvGrpSpPr/>
          <p:nvPr/>
        </p:nvGrpSpPr>
        <p:grpSpPr>
          <a:xfrm>
            <a:off x="990600" y="533400"/>
            <a:ext cx="7162800" cy="5715000"/>
            <a:chOff x="864" y="384"/>
            <a:chExt cx="3024" cy="2400"/>
          </a:xfrm>
        </p:grpSpPr>
        <p:pic>
          <p:nvPicPr>
            <p:cNvPr id="23568" name="Picture 15" descr="nr561"/>
            <p:cNvPicPr>
              <a:picLocks noChangeAspect="1"/>
            </p:cNvPicPr>
            <p:nvPr/>
          </p:nvPicPr>
          <p:blipFill>
            <a:blip r:embed="rId7"/>
            <a:stretch>
              <a:fillRect/>
            </a:stretch>
          </p:blipFill>
          <p:spPr>
            <a:xfrm>
              <a:off x="864" y="384"/>
              <a:ext cx="3024" cy="2400"/>
            </a:xfrm>
            <a:prstGeom prst="rect">
              <a:avLst/>
            </a:prstGeom>
            <a:noFill/>
            <a:ln w="9525">
              <a:noFill/>
            </a:ln>
          </p:spPr>
        </p:pic>
        <p:pic>
          <p:nvPicPr>
            <p:cNvPr id="23569" name="Picture 117777" descr="scan07"/>
            <p:cNvPicPr>
              <a:picLocks noChangeAspect="1"/>
            </p:cNvPicPr>
            <p:nvPr/>
          </p:nvPicPr>
          <p:blipFill>
            <a:blip r:embed="rId8"/>
            <a:stretch>
              <a:fillRect/>
            </a:stretch>
          </p:blipFill>
          <p:spPr>
            <a:xfrm>
              <a:off x="2304" y="432"/>
              <a:ext cx="1536" cy="2304"/>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7771"/>
                                        </p:tgtEl>
                                        <p:attrNameLst>
                                          <p:attrName>style.visibility</p:attrName>
                                        </p:attrNameLst>
                                      </p:cBhvr>
                                      <p:to>
                                        <p:strVal val="visible"/>
                                      </p:to>
                                    </p:set>
                                    <p:anim calcmode="discrete" valueType="clr">
                                      <p:cBhvr override="childStyle">
                                        <p:cTn id="7" dur="80"/>
                                        <p:tgtEl>
                                          <p:spTgt spid="1177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7771"/>
                                        </p:tgtEl>
                                        <p:attrNameLst>
                                          <p:attrName>fillcolor</p:attrName>
                                        </p:attrNameLst>
                                      </p:cBhvr>
                                      <p:tavLst>
                                        <p:tav tm="0">
                                          <p:val>
                                            <p:clrVal>
                                              <a:schemeClr val="accent2"/>
                                            </p:clrVal>
                                          </p:val>
                                        </p:tav>
                                        <p:tav tm="50000">
                                          <p:val>
                                            <p:clrVal>
                                              <a:schemeClr val="hlink"/>
                                            </p:clrVal>
                                          </p:val>
                                        </p:tav>
                                      </p:tavLst>
                                    </p:anim>
                                    <p:set>
                                      <p:cBhvr>
                                        <p:cTn id="9" dur="80"/>
                                        <p:tgtEl>
                                          <p:spTgt spid="11777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0" nodeType="clickEffect">
                                  <p:stCondLst>
                                    <p:cond delay="0"/>
                                  </p:stCondLst>
                                  <p:childTnLst>
                                    <p:animEffect transition="out" filter="fade">
                                      <p:cBhvr>
                                        <p:cTn id="13" dur="1000"/>
                                        <p:tgtEl>
                                          <p:spTgt spid="117762"/>
                                        </p:tgtEl>
                                      </p:cBhvr>
                                    </p:animEffect>
                                    <p:anim calcmode="lin" valueType="num">
                                      <p:cBhvr>
                                        <p:cTn id="14" dur="1000"/>
                                        <p:tgtEl>
                                          <p:spTgt spid="117762"/>
                                        </p:tgtEl>
                                        <p:attrNameLst>
                                          <p:attrName>ppt_x</p:attrName>
                                        </p:attrNameLst>
                                      </p:cBhvr>
                                      <p:tavLst>
                                        <p:tav tm="0">
                                          <p:val>
                                            <p:strVal val="ppt_x"/>
                                          </p:val>
                                        </p:tav>
                                        <p:tav tm="100000">
                                          <p:val>
                                            <p:strVal val="ppt_x"/>
                                          </p:val>
                                        </p:tav>
                                      </p:tavLst>
                                    </p:anim>
                                    <p:anim calcmode="lin" valueType="num">
                                      <p:cBhvr>
                                        <p:cTn id="15" dur="1000"/>
                                        <p:tgtEl>
                                          <p:spTgt spid="117762"/>
                                        </p:tgtEl>
                                        <p:attrNameLst>
                                          <p:attrName>ppt_y</p:attrName>
                                        </p:attrNameLst>
                                      </p:cBhvr>
                                      <p:tavLst>
                                        <p:tav tm="0">
                                          <p:val>
                                            <p:strVal val="ppt_y"/>
                                          </p:val>
                                        </p:tav>
                                        <p:tav tm="100000">
                                          <p:val>
                                            <p:strVal val="ppt_y-.1"/>
                                          </p:val>
                                        </p:tav>
                                      </p:tavLst>
                                    </p:anim>
                                    <p:set>
                                      <p:cBhvr>
                                        <p:cTn id="16" dur="1" fill="hold">
                                          <p:stCondLst>
                                            <p:cond delay="999"/>
                                          </p:stCondLst>
                                        </p:cTn>
                                        <p:tgtEl>
                                          <p:spTgt spid="117762"/>
                                        </p:tgtEl>
                                        <p:attrNameLst>
                                          <p:attrName>style.visibility</p:attrName>
                                        </p:attrNameLst>
                                      </p:cBhvr>
                                      <p:to>
                                        <p:strVal val="hidden"/>
                                      </p:to>
                                    </p:set>
                                  </p:childTnLst>
                                </p:cTn>
                              </p:par>
                              <p:par>
                                <p:cTn id="17" presetID="47" presetClass="exit" presetSubtype="0" fill="hold" grpId="0" nodeType="withEffect">
                                  <p:stCondLst>
                                    <p:cond delay="0"/>
                                  </p:stCondLst>
                                  <p:childTnLst>
                                    <p:animEffect transition="out" filter="fade">
                                      <p:cBhvr>
                                        <p:cTn id="18" dur="1000"/>
                                        <p:tgtEl>
                                          <p:spTgt spid="117763"/>
                                        </p:tgtEl>
                                      </p:cBhvr>
                                    </p:animEffect>
                                    <p:anim calcmode="lin" valueType="num">
                                      <p:cBhvr>
                                        <p:cTn id="19" dur="1000"/>
                                        <p:tgtEl>
                                          <p:spTgt spid="117763"/>
                                        </p:tgtEl>
                                        <p:attrNameLst>
                                          <p:attrName>ppt_x</p:attrName>
                                        </p:attrNameLst>
                                      </p:cBhvr>
                                      <p:tavLst>
                                        <p:tav tm="0">
                                          <p:val>
                                            <p:strVal val="ppt_x"/>
                                          </p:val>
                                        </p:tav>
                                        <p:tav tm="100000">
                                          <p:val>
                                            <p:strVal val="ppt_x"/>
                                          </p:val>
                                        </p:tav>
                                      </p:tavLst>
                                    </p:anim>
                                    <p:anim calcmode="lin" valueType="num">
                                      <p:cBhvr>
                                        <p:cTn id="20" dur="1000"/>
                                        <p:tgtEl>
                                          <p:spTgt spid="117763"/>
                                        </p:tgtEl>
                                        <p:attrNameLst>
                                          <p:attrName>ppt_y</p:attrName>
                                        </p:attrNameLst>
                                      </p:cBhvr>
                                      <p:tavLst>
                                        <p:tav tm="0">
                                          <p:val>
                                            <p:strVal val="ppt_y"/>
                                          </p:val>
                                        </p:tav>
                                        <p:tav tm="100000">
                                          <p:val>
                                            <p:strVal val="ppt_y-.1"/>
                                          </p:val>
                                        </p:tav>
                                      </p:tavLst>
                                    </p:anim>
                                    <p:set>
                                      <p:cBhvr>
                                        <p:cTn id="21" dur="1" fill="hold">
                                          <p:stCondLst>
                                            <p:cond delay="999"/>
                                          </p:stCondLst>
                                        </p:cTn>
                                        <p:tgtEl>
                                          <p:spTgt spid="117763"/>
                                        </p:tgtEl>
                                        <p:attrNameLst>
                                          <p:attrName>style.visibility</p:attrName>
                                        </p:attrNameLst>
                                      </p:cBhvr>
                                      <p:to>
                                        <p:strVal val="hidden"/>
                                      </p:to>
                                    </p:set>
                                  </p:childTnLst>
                                </p:cTn>
                              </p:par>
                              <p:par>
                                <p:cTn id="22" presetID="47" presetClass="exit" presetSubtype="0" fill="hold" grpId="0" nodeType="withEffect">
                                  <p:stCondLst>
                                    <p:cond delay="0"/>
                                  </p:stCondLst>
                                  <p:childTnLst>
                                    <p:animEffect transition="out" filter="fade">
                                      <p:cBhvr>
                                        <p:cTn id="23" dur="1000"/>
                                        <p:tgtEl>
                                          <p:spTgt spid="117767"/>
                                        </p:tgtEl>
                                      </p:cBhvr>
                                    </p:animEffect>
                                    <p:anim calcmode="lin" valueType="num">
                                      <p:cBhvr>
                                        <p:cTn id="24" dur="1000"/>
                                        <p:tgtEl>
                                          <p:spTgt spid="117767"/>
                                        </p:tgtEl>
                                        <p:attrNameLst>
                                          <p:attrName>ppt_x</p:attrName>
                                        </p:attrNameLst>
                                      </p:cBhvr>
                                      <p:tavLst>
                                        <p:tav tm="0">
                                          <p:val>
                                            <p:strVal val="ppt_x"/>
                                          </p:val>
                                        </p:tav>
                                        <p:tav tm="100000">
                                          <p:val>
                                            <p:strVal val="ppt_x"/>
                                          </p:val>
                                        </p:tav>
                                      </p:tavLst>
                                    </p:anim>
                                    <p:anim calcmode="lin" valueType="num">
                                      <p:cBhvr>
                                        <p:cTn id="25" dur="1000"/>
                                        <p:tgtEl>
                                          <p:spTgt spid="117767"/>
                                        </p:tgtEl>
                                        <p:attrNameLst>
                                          <p:attrName>ppt_y</p:attrName>
                                        </p:attrNameLst>
                                      </p:cBhvr>
                                      <p:tavLst>
                                        <p:tav tm="0">
                                          <p:val>
                                            <p:strVal val="ppt_y"/>
                                          </p:val>
                                        </p:tav>
                                        <p:tav tm="100000">
                                          <p:val>
                                            <p:strVal val="ppt_y-.1"/>
                                          </p:val>
                                        </p:tav>
                                      </p:tavLst>
                                    </p:anim>
                                    <p:set>
                                      <p:cBhvr>
                                        <p:cTn id="26" dur="1" fill="hold">
                                          <p:stCondLst>
                                            <p:cond delay="999"/>
                                          </p:stCondLst>
                                        </p:cTn>
                                        <p:tgtEl>
                                          <p:spTgt spid="117767"/>
                                        </p:tgtEl>
                                        <p:attrNameLst>
                                          <p:attrName>style.visibility</p:attrName>
                                        </p:attrNameLst>
                                      </p:cBhvr>
                                      <p:to>
                                        <p:strVal val="hidden"/>
                                      </p:to>
                                    </p:set>
                                  </p:childTnLst>
                                </p:cTn>
                              </p:par>
                              <p:par>
                                <p:cTn id="27" presetID="47" presetClass="exit" presetSubtype="0" fill="hold" grpId="0" nodeType="withEffect">
                                  <p:stCondLst>
                                    <p:cond delay="0"/>
                                  </p:stCondLst>
                                  <p:childTnLst>
                                    <p:animEffect transition="out" filter="fade">
                                      <p:cBhvr>
                                        <p:cTn id="28" dur="1000"/>
                                        <p:tgtEl>
                                          <p:spTgt spid="117768"/>
                                        </p:tgtEl>
                                      </p:cBhvr>
                                    </p:animEffect>
                                    <p:anim calcmode="lin" valueType="num">
                                      <p:cBhvr>
                                        <p:cTn id="29" dur="1000"/>
                                        <p:tgtEl>
                                          <p:spTgt spid="117768"/>
                                        </p:tgtEl>
                                        <p:attrNameLst>
                                          <p:attrName>ppt_x</p:attrName>
                                        </p:attrNameLst>
                                      </p:cBhvr>
                                      <p:tavLst>
                                        <p:tav tm="0">
                                          <p:val>
                                            <p:strVal val="ppt_x"/>
                                          </p:val>
                                        </p:tav>
                                        <p:tav tm="100000">
                                          <p:val>
                                            <p:strVal val="ppt_x"/>
                                          </p:val>
                                        </p:tav>
                                      </p:tavLst>
                                    </p:anim>
                                    <p:anim calcmode="lin" valueType="num">
                                      <p:cBhvr>
                                        <p:cTn id="30" dur="1000"/>
                                        <p:tgtEl>
                                          <p:spTgt spid="117768"/>
                                        </p:tgtEl>
                                        <p:attrNameLst>
                                          <p:attrName>ppt_y</p:attrName>
                                        </p:attrNameLst>
                                      </p:cBhvr>
                                      <p:tavLst>
                                        <p:tav tm="0">
                                          <p:val>
                                            <p:strVal val="ppt_y"/>
                                          </p:val>
                                        </p:tav>
                                        <p:tav tm="100000">
                                          <p:val>
                                            <p:strVal val="ppt_y-.1"/>
                                          </p:val>
                                        </p:tav>
                                      </p:tavLst>
                                    </p:anim>
                                    <p:set>
                                      <p:cBhvr>
                                        <p:cTn id="31" dur="1" fill="hold">
                                          <p:stCondLst>
                                            <p:cond delay="999"/>
                                          </p:stCondLst>
                                        </p:cTn>
                                        <p:tgtEl>
                                          <p:spTgt spid="117768"/>
                                        </p:tgtEl>
                                        <p:attrNameLst>
                                          <p:attrName>style.visibility</p:attrName>
                                        </p:attrNameLst>
                                      </p:cBhvr>
                                      <p:to>
                                        <p:strVal val="hidden"/>
                                      </p:to>
                                    </p:set>
                                  </p:childTnLst>
                                </p:cTn>
                              </p:par>
                              <p:par>
                                <p:cTn id="32" presetID="47" presetClass="exit" presetSubtype="0" fill="hold" grpId="0" nodeType="withEffect">
                                  <p:stCondLst>
                                    <p:cond delay="0"/>
                                  </p:stCondLst>
                                  <p:childTnLst>
                                    <p:animEffect transition="out" filter="fade">
                                      <p:cBhvr>
                                        <p:cTn id="33" dur="1000"/>
                                        <p:tgtEl>
                                          <p:spTgt spid="117769"/>
                                        </p:tgtEl>
                                      </p:cBhvr>
                                    </p:animEffect>
                                    <p:anim calcmode="lin" valueType="num">
                                      <p:cBhvr>
                                        <p:cTn id="34" dur="1000"/>
                                        <p:tgtEl>
                                          <p:spTgt spid="117769"/>
                                        </p:tgtEl>
                                        <p:attrNameLst>
                                          <p:attrName>ppt_x</p:attrName>
                                        </p:attrNameLst>
                                      </p:cBhvr>
                                      <p:tavLst>
                                        <p:tav tm="0">
                                          <p:val>
                                            <p:strVal val="ppt_x"/>
                                          </p:val>
                                        </p:tav>
                                        <p:tav tm="100000">
                                          <p:val>
                                            <p:strVal val="ppt_x"/>
                                          </p:val>
                                        </p:tav>
                                      </p:tavLst>
                                    </p:anim>
                                    <p:anim calcmode="lin" valueType="num">
                                      <p:cBhvr>
                                        <p:cTn id="35" dur="1000"/>
                                        <p:tgtEl>
                                          <p:spTgt spid="117769"/>
                                        </p:tgtEl>
                                        <p:attrNameLst>
                                          <p:attrName>ppt_y</p:attrName>
                                        </p:attrNameLst>
                                      </p:cBhvr>
                                      <p:tavLst>
                                        <p:tav tm="0">
                                          <p:val>
                                            <p:strVal val="ppt_y"/>
                                          </p:val>
                                        </p:tav>
                                        <p:tav tm="100000">
                                          <p:val>
                                            <p:strVal val="ppt_y-.1"/>
                                          </p:val>
                                        </p:tav>
                                      </p:tavLst>
                                    </p:anim>
                                    <p:set>
                                      <p:cBhvr>
                                        <p:cTn id="36" dur="1" fill="hold">
                                          <p:stCondLst>
                                            <p:cond delay="999"/>
                                          </p:stCondLst>
                                        </p:cTn>
                                        <p:tgtEl>
                                          <p:spTgt spid="117769"/>
                                        </p:tgtEl>
                                        <p:attrNameLst>
                                          <p:attrName>style.visibility</p:attrName>
                                        </p:attrNameLst>
                                      </p:cBhvr>
                                      <p:to>
                                        <p:strVal val="hidden"/>
                                      </p:to>
                                    </p:set>
                                  </p:childTnLst>
                                </p:cTn>
                              </p:par>
                              <p:par>
                                <p:cTn id="37" presetID="47" presetClass="exit" presetSubtype="0" fill="hold" grpId="0" nodeType="withEffect">
                                  <p:stCondLst>
                                    <p:cond delay="0"/>
                                  </p:stCondLst>
                                  <p:childTnLst>
                                    <p:animEffect transition="out" filter="fade">
                                      <p:cBhvr>
                                        <p:cTn id="38" dur="1000"/>
                                        <p:tgtEl>
                                          <p:spTgt spid="117770"/>
                                        </p:tgtEl>
                                      </p:cBhvr>
                                    </p:animEffect>
                                    <p:anim calcmode="lin" valueType="num">
                                      <p:cBhvr>
                                        <p:cTn id="39" dur="1000"/>
                                        <p:tgtEl>
                                          <p:spTgt spid="117770"/>
                                        </p:tgtEl>
                                        <p:attrNameLst>
                                          <p:attrName>ppt_x</p:attrName>
                                        </p:attrNameLst>
                                      </p:cBhvr>
                                      <p:tavLst>
                                        <p:tav tm="0">
                                          <p:val>
                                            <p:strVal val="ppt_x"/>
                                          </p:val>
                                        </p:tav>
                                        <p:tav tm="100000">
                                          <p:val>
                                            <p:strVal val="ppt_x"/>
                                          </p:val>
                                        </p:tav>
                                      </p:tavLst>
                                    </p:anim>
                                    <p:anim calcmode="lin" valueType="num">
                                      <p:cBhvr>
                                        <p:cTn id="40" dur="1000"/>
                                        <p:tgtEl>
                                          <p:spTgt spid="117770"/>
                                        </p:tgtEl>
                                        <p:attrNameLst>
                                          <p:attrName>ppt_y</p:attrName>
                                        </p:attrNameLst>
                                      </p:cBhvr>
                                      <p:tavLst>
                                        <p:tav tm="0">
                                          <p:val>
                                            <p:strVal val="ppt_y"/>
                                          </p:val>
                                        </p:tav>
                                        <p:tav tm="100000">
                                          <p:val>
                                            <p:strVal val="ppt_y-.1"/>
                                          </p:val>
                                        </p:tav>
                                      </p:tavLst>
                                    </p:anim>
                                    <p:set>
                                      <p:cBhvr>
                                        <p:cTn id="41" dur="1" fill="hold">
                                          <p:stCondLst>
                                            <p:cond delay="999"/>
                                          </p:stCondLst>
                                        </p:cTn>
                                        <p:tgtEl>
                                          <p:spTgt spid="117770"/>
                                        </p:tgtEl>
                                        <p:attrNameLst>
                                          <p:attrName>style.visibility</p:attrName>
                                        </p:attrNameLst>
                                      </p:cBhvr>
                                      <p:to>
                                        <p:strVal val="hidden"/>
                                      </p:to>
                                    </p:set>
                                  </p:childTnLst>
                                </p:cTn>
                              </p:par>
                              <p:par>
                                <p:cTn id="42" presetID="47" presetClass="exit" presetSubtype="0" fill="hold" grpId="1" nodeType="withEffect">
                                  <p:stCondLst>
                                    <p:cond delay="0"/>
                                  </p:stCondLst>
                                  <p:iterate type="lt">
                                    <p:tmAbs val="0"/>
                                  </p:iterate>
                                  <p:childTnLst>
                                    <p:animEffect transition="out" filter="fade">
                                      <p:cBhvr>
                                        <p:cTn id="43" dur="1000"/>
                                        <p:tgtEl>
                                          <p:spTgt spid="117771"/>
                                        </p:tgtEl>
                                      </p:cBhvr>
                                    </p:animEffect>
                                    <p:anim calcmode="lin" valueType="num">
                                      <p:cBhvr>
                                        <p:cTn id="44" dur="1000"/>
                                        <p:tgtEl>
                                          <p:spTgt spid="117771"/>
                                        </p:tgtEl>
                                        <p:attrNameLst>
                                          <p:attrName>ppt_x</p:attrName>
                                        </p:attrNameLst>
                                      </p:cBhvr>
                                      <p:tavLst>
                                        <p:tav tm="0">
                                          <p:val>
                                            <p:strVal val="ppt_x"/>
                                          </p:val>
                                        </p:tav>
                                        <p:tav tm="100000">
                                          <p:val>
                                            <p:strVal val="ppt_x"/>
                                          </p:val>
                                        </p:tav>
                                      </p:tavLst>
                                    </p:anim>
                                    <p:anim calcmode="lin" valueType="num">
                                      <p:cBhvr>
                                        <p:cTn id="45" dur="1000"/>
                                        <p:tgtEl>
                                          <p:spTgt spid="117771"/>
                                        </p:tgtEl>
                                        <p:attrNameLst>
                                          <p:attrName>ppt_y</p:attrName>
                                        </p:attrNameLst>
                                      </p:cBhvr>
                                      <p:tavLst>
                                        <p:tav tm="0">
                                          <p:val>
                                            <p:strVal val="ppt_y"/>
                                          </p:val>
                                        </p:tav>
                                        <p:tav tm="100000">
                                          <p:val>
                                            <p:strVal val="ppt_y-.1"/>
                                          </p:val>
                                        </p:tav>
                                      </p:tavLst>
                                    </p:anim>
                                    <p:set>
                                      <p:cBhvr>
                                        <p:cTn id="46" dur="1" fill="hold">
                                          <p:stCondLst>
                                            <p:cond delay="999"/>
                                          </p:stCondLst>
                                        </p:cTn>
                                        <p:tgtEl>
                                          <p:spTgt spid="11777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117772"/>
                                        </p:tgtEl>
                                        <p:attrNameLst>
                                          <p:attrName>style.visibility</p:attrName>
                                        </p:attrNameLst>
                                      </p:cBhvr>
                                      <p:to>
                                        <p:strVal val="visible"/>
                                      </p:to>
                                    </p:set>
                                    <p:anim calcmode="lin" valueType="num">
                                      <p:cBhvr>
                                        <p:cTn id="51" dur="3000" fill="hold"/>
                                        <p:tgtEl>
                                          <p:spTgt spid="117772"/>
                                        </p:tgtEl>
                                        <p:attrNameLst>
                                          <p:attrName>ppt_w</p:attrName>
                                        </p:attrNameLst>
                                      </p:cBhvr>
                                      <p:tavLst>
                                        <p:tav tm="0">
                                          <p:val>
                                            <p:fltVal val="0.000000"/>
                                          </p:val>
                                        </p:tav>
                                        <p:tav tm="100000">
                                          <p:val>
                                            <p:strVal val="#ppt_w"/>
                                          </p:val>
                                        </p:tav>
                                      </p:tavLst>
                                    </p:anim>
                                    <p:anim calcmode="lin" valueType="num">
                                      <p:cBhvr>
                                        <p:cTn id="52" dur="3000" fill="hold"/>
                                        <p:tgtEl>
                                          <p:spTgt spid="117772"/>
                                        </p:tgtEl>
                                        <p:attrNameLst>
                                          <p:attrName>ppt_h</p:attrName>
                                        </p:attrNameLst>
                                      </p:cBhvr>
                                      <p:tavLst>
                                        <p:tav tm="0">
                                          <p:val>
                                            <p:fltVal val="0.000000"/>
                                          </p:val>
                                        </p:tav>
                                        <p:tav tm="100000">
                                          <p:val>
                                            <p:strVal val="#ppt_h"/>
                                          </p:val>
                                        </p:tav>
                                      </p:tavLst>
                                    </p:anim>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0" fill="hold"/>
                                        <p:tgtEl>
                                          <p:spTgt spid="7"/>
                                        </p:tgtEl>
                                        <p:attrNameLst>
                                          <p:attrName>ppt_w</p:attrName>
                                        </p:attrNameLst>
                                      </p:cBhvr>
                                      <p:tavLst>
                                        <p:tav tm="0">
                                          <p:val>
                                            <p:fltVal val="0.000000"/>
                                          </p:val>
                                        </p:tav>
                                        <p:tav tm="100000">
                                          <p:val>
                                            <p:strVal val="#ppt_w"/>
                                          </p:val>
                                        </p:tav>
                                      </p:tavLst>
                                    </p:anim>
                                    <p:anim calcmode="lin" valueType="num">
                                      <p:cBhvr>
                                        <p:cTn id="57" dur="5000" fill="hold"/>
                                        <p:tgtEl>
                                          <p:spTgt spid="7"/>
                                        </p:tgtEl>
                                        <p:attrNameLst>
                                          <p:attrName>ppt_h</p:attrName>
                                        </p:attrNameLst>
                                      </p:cBhvr>
                                      <p:tavLst>
                                        <p:tav tm="0">
                                          <p:val>
                                            <p:fltVal val="0.00000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0" presetClass="exit" presetSubtype="0" accel="100000" fill="hold" nodeType="clickEffect">
                                  <p:stCondLst>
                                    <p:cond delay="0"/>
                                  </p:stCondLst>
                                  <p:childTnLst>
                                    <p:anim calcmode="lin" valueType="num">
                                      <p:cBhvr>
                                        <p:cTn id="61" dur="1000"/>
                                        <p:tgtEl>
                                          <p:spTgt spid="117772"/>
                                        </p:tgtEl>
                                        <p:attrNameLst>
                                          <p:attrName>ppt_w</p:attrName>
                                        </p:attrNameLst>
                                      </p:cBhvr>
                                      <p:tavLst>
                                        <p:tav tm="0">
                                          <p:val>
                                            <p:strVal val="ppt_w"/>
                                          </p:val>
                                        </p:tav>
                                        <p:tav tm="100000">
                                          <p:val>
                                            <p:strVal val="ppt_w+.3"/>
                                          </p:val>
                                        </p:tav>
                                      </p:tavLst>
                                    </p:anim>
                                    <p:anim calcmode="lin" valueType="num">
                                      <p:cBhvr>
                                        <p:cTn id="62" dur="1000"/>
                                        <p:tgtEl>
                                          <p:spTgt spid="117772"/>
                                        </p:tgtEl>
                                        <p:attrNameLst>
                                          <p:attrName>ppt_h</p:attrName>
                                        </p:attrNameLst>
                                      </p:cBhvr>
                                      <p:tavLst>
                                        <p:tav tm="0">
                                          <p:val>
                                            <p:strVal val="ppt_h"/>
                                          </p:val>
                                        </p:tav>
                                        <p:tav tm="100000">
                                          <p:val>
                                            <p:strVal val="ppt_h"/>
                                          </p:val>
                                        </p:tav>
                                      </p:tavLst>
                                    </p:anim>
                                    <p:animEffect transition="out" filter="fade">
                                      <p:cBhvr>
                                        <p:cTn id="63" dur="1000"/>
                                        <p:tgtEl>
                                          <p:spTgt spid="117772"/>
                                        </p:tgtEl>
                                      </p:cBhvr>
                                    </p:animEffect>
                                    <p:set>
                                      <p:cBhvr>
                                        <p:cTn id="64" dur="1" fill="hold">
                                          <p:stCondLst>
                                            <p:cond delay="999"/>
                                          </p:stCondLst>
                                        </p:cTn>
                                        <p:tgtEl>
                                          <p:spTgt spid="117772"/>
                                        </p:tgtEl>
                                        <p:attrNameLst>
                                          <p:attrName>style.visibility</p:attrName>
                                        </p:attrNameLst>
                                      </p:cBhvr>
                                      <p:to>
                                        <p:strVal val="hidden"/>
                                      </p:to>
                                    </p:set>
                                  </p:childTnLst>
                                </p:cTn>
                              </p:par>
                              <p:par>
                                <p:cTn id="65" presetID="50" presetClass="exit" presetSubtype="0" accel="100000" fill="hold" nodeType="withEffect">
                                  <p:stCondLst>
                                    <p:cond delay="0"/>
                                  </p:stCondLst>
                                  <p:childTnLst>
                                    <p:anim calcmode="lin" valueType="num">
                                      <p:cBhvr>
                                        <p:cTn id="66" dur="1000"/>
                                        <p:tgtEl>
                                          <p:spTgt spid="7"/>
                                        </p:tgtEl>
                                        <p:attrNameLst>
                                          <p:attrName>ppt_w</p:attrName>
                                        </p:attrNameLst>
                                      </p:cBhvr>
                                      <p:tavLst>
                                        <p:tav tm="0">
                                          <p:val>
                                            <p:strVal val="ppt_w"/>
                                          </p:val>
                                        </p:tav>
                                        <p:tav tm="100000">
                                          <p:val>
                                            <p:strVal val="ppt_w+.3"/>
                                          </p:val>
                                        </p:tav>
                                      </p:tavLst>
                                    </p:anim>
                                    <p:anim calcmode="lin" valueType="num">
                                      <p:cBhvr>
                                        <p:cTn id="67" dur="1000"/>
                                        <p:tgtEl>
                                          <p:spTgt spid="7"/>
                                        </p:tgtEl>
                                        <p:attrNameLst>
                                          <p:attrName>ppt_h</p:attrName>
                                        </p:attrNameLst>
                                      </p:cBhvr>
                                      <p:tavLst>
                                        <p:tav tm="0">
                                          <p:val>
                                            <p:strVal val="ppt_h"/>
                                          </p:val>
                                        </p:tav>
                                        <p:tav tm="100000">
                                          <p:val>
                                            <p:strVal val="ppt_h"/>
                                          </p:val>
                                        </p:tav>
                                      </p:tavLst>
                                    </p:anim>
                                    <p:animEffect transition="out" filter="fade">
                                      <p:cBhvr>
                                        <p:cTn id="68" dur="1000"/>
                                        <p:tgtEl>
                                          <p:spTgt spid="7"/>
                                        </p:tgtEl>
                                      </p:cBhvr>
                                    </p:animEffect>
                                    <p:set>
                                      <p:cBhvr>
                                        <p:cTn id="69" dur="1" fill="hold">
                                          <p:stCondLst>
                                            <p:cond delay="999"/>
                                          </p:stCondLst>
                                        </p:cTn>
                                        <p:tgtEl>
                                          <p:spTgt spid="7"/>
                                        </p:tgtEl>
                                        <p:attrNameLst>
                                          <p:attrName>style.visibility</p:attrName>
                                        </p:attrNameLst>
                                      </p:cBhvr>
                                      <p:to>
                                        <p:strVal val="hidden"/>
                                      </p:to>
                                    </p:set>
                                  </p:childTnLst>
                                </p:cTn>
                              </p:par>
                            </p:childTnLst>
                          </p:cTn>
                        </p:par>
                        <p:par>
                          <p:cTn id="70" fill="hold">
                            <p:stCondLst>
                              <p:cond delay="1000"/>
                            </p:stCondLst>
                            <p:childTnLst>
                              <p:par>
                                <p:cTn id="71" presetID="23" presetClass="entr" presetSubtype="16" fill="hold" nodeType="afterEffect">
                                  <p:stCondLst>
                                    <p:cond delay="0"/>
                                  </p:stCondLst>
                                  <p:childTnLst>
                                    <p:set>
                                      <p:cBhvr>
                                        <p:cTn id="72" dur="1" fill="hold">
                                          <p:stCondLst>
                                            <p:cond delay="0"/>
                                          </p:stCondLst>
                                        </p:cTn>
                                        <p:tgtEl>
                                          <p:spTgt spid="12305"/>
                                        </p:tgtEl>
                                        <p:attrNameLst>
                                          <p:attrName>style.visibility</p:attrName>
                                        </p:attrNameLst>
                                      </p:cBhvr>
                                      <p:to>
                                        <p:strVal val="visible"/>
                                      </p:to>
                                    </p:set>
                                    <p:anim calcmode="lin" valueType="num">
                                      <p:cBhvr>
                                        <p:cTn id="73" dur="3000" fill="hold"/>
                                        <p:tgtEl>
                                          <p:spTgt spid="12305"/>
                                        </p:tgtEl>
                                        <p:attrNameLst>
                                          <p:attrName>ppt_w</p:attrName>
                                        </p:attrNameLst>
                                      </p:cBhvr>
                                      <p:tavLst>
                                        <p:tav tm="0">
                                          <p:val>
                                            <p:fltVal val="0.000000"/>
                                          </p:val>
                                        </p:tav>
                                        <p:tav tm="100000">
                                          <p:val>
                                            <p:strVal val="#ppt_w"/>
                                          </p:val>
                                        </p:tav>
                                      </p:tavLst>
                                    </p:anim>
                                    <p:anim calcmode="lin" valueType="num">
                                      <p:cBhvr>
                                        <p:cTn id="74" dur="3000" fill="hold"/>
                                        <p:tgtEl>
                                          <p:spTgt spid="12305"/>
                                        </p:tgtEl>
                                        <p:attrNameLst>
                                          <p:attrName>ppt_h</p:attrName>
                                        </p:attrNameLst>
                                      </p:cBhvr>
                                      <p:tavLst>
                                        <p:tav tm="0">
                                          <p:val>
                                            <p:fltVal val="0.000000"/>
                                          </p:val>
                                        </p:tav>
                                        <p:tav tm="100000">
                                          <p:val>
                                            <p:strVal val="#ppt_h"/>
                                          </p:val>
                                        </p:tav>
                                      </p:tavLst>
                                    </p:anim>
                                  </p:childTnLst>
                                </p:cTn>
                              </p:par>
                            </p:childTnLst>
                          </p:cTn>
                        </p:par>
                        <p:par>
                          <p:cTn id="75" fill="hold">
                            <p:stCondLst>
                              <p:cond delay="4000"/>
                            </p:stCondLst>
                            <p:childTnLst>
                              <p:par>
                                <p:cTn id="76" presetID="23" presetClass="entr" presetSubtype="16" fill="hold" nodeType="afterEffect">
                                  <p:stCondLst>
                                    <p:cond delay="0"/>
                                  </p:stCondLst>
                                  <p:childTnLst>
                                    <p:set>
                                      <p:cBhvr>
                                        <p:cTn id="77" dur="1" fill="hold">
                                          <p:stCondLst>
                                            <p:cond delay="0"/>
                                          </p:stCondLst>
                                        </p:cTn>
                                        <p:tgtEl>
                                          <p:spTgt spid="117775"/>
                                        </p:tgtEl>
                                        <p:attrNameLst>
                                          <p:attrName>style.visibility</p:attrName>
                                        </p:attrNameLst>
                                      </p:cBhvr>
                                      <p:to>
                                        <p:strVal val="visible"/>
                                      </p:to>
                                    </p:set>
                                    <p:anim calcmode="lin" valueType="num">
                                      <p:cBhvr>
                                        <p:cTn id="78" dur="3000" fill="hold"/>
                                        <p:tgtEl>
                                          <p:spTgt spid="117775"/>
                                        </p:tgtEl>
                                        <p:attrNameLst>
                                          <p:attrName>ppt_w</p:attrName>
                                        </p:attrNameLst>
                                      </p:cBhvr>
                                      <p:tavLst>
                                        <p:tav tm="0">
                                          <p:val>
                                            <p:fltVal val="0.000000"/>
                                          </p:val>
                                        </p:tav>
                                        <p:tav tm="100000">
                                          <p:val>
                                            <p:strVal val="#ppt_w"/>
                                          </p:val>
                                        </p:tav>
                                      </p:tavLst>
                                    </p:anim>
                                    <p:anim calcmode="lin" valueType="num">
                                      <p:cBhvr>
                                        <p:cTn id="79" dur="3000" fill="hold"/>
                                        <p:tgtEl>
                                          <p:spTgt spid="117775"/>
                                        </p:tgtEl>
                                        <p:attrNameLst>
                                          <p:attrName>ppt_h</p:attrName>
                                        </p:attrNameLst>
                                      </p:cBhvr>
                                      <p:tavLst>
                                        <p:tav tm="0">
                                          <p:val>
                                            <p:fltVal val="0.00000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1" presetClass="exit" presetSubtype="4" fill="hold" nodeType="clickEffect">
                                  <p:stCondLst>
                                    <p:cond delay="0"/>
                                  </p:stCondLst>
                                  <p:childTnLst>
                                    <p:animEffect transition="out" filter="wheel(4)">
                                      <p:cBhvr>
                                        <p:cTn id="83" dur="2000"/>
                                        <p:tgtEl>
                                          <p:spTgt spid="12305"/>
                                        </p:tgtEl>
                                      </p:cBhvr>
                                    </p:animEffect>
                                    <p:set>
                                      <p:cBhvr>
                                        <p:cTn id="84" dur="1" fill="hold">
                                          <p:stCondLst>
                                            <p:cond delay="1999"/>
                                          </p:stCondLst>
                                        </p:cTn>
                                        <p:tgtEl>
                                          <p:spTgt spid="12305"/>
                                        </p:tgtEl>
                                        <p:attrNameLst>
                                          <p:attrName>style.visibility</p:attrName>
                                        </p:attrNameLst>
                                      </p:cBhvr>
                                      <p:to>
                                        <p:strVal val="hidden"/>
                                      </p:to>
                                    </p:set>
                                  </p:childTnLst>
                                </p:cTn>
                              </p:par>
                              <p:par>
                                <p:cTn id="85" presetID="21" presetClass="exit" presetSubtype="4" fill="hold" nodeType="withEffect">
                                  <p:stCondLst>
                                    <p:cond delay="0"/>
                                  </p:stCondLst>
                                  <p:childTnLst>
                                    <p:animEffect transition="out" filter="wheel(4)">
                                      <p:cBhvr>
                                        <p:cTn id="86" dur="2000"/>
                                        <p:tgtEl>
                                          <p:spTgt spid="117775"/>
                                        </p:tgtEl>
                                      </p:cBhvr>
                                    </p:animEffect>
                                    <p:set>
                                      <p:cBhvr>
                                        <p:cTn id="87" dur="1" fill="hold">
                                          <p:stCondLst>
                                            <p:cond delay="1999"/>
                                          </p:stCondLst>
                                        </p:cTn>
                                        <p:tgtEl>
                                          <p:spTgt spid="117775"/>
                                        </p:tgtEl>
                                        <p:attrNameLst>
                                          <p:attrName>style.visibility</p:attrName>
                                        </p:attrNameLst>
                                      </p:cBhvr>
                                      <p:to>
                                        <p:strVal val="hidden"/>
                                      </p:to>
                                    </p:set>
                                  </p:childTnLst>
                                </p:cTn>
                              </p:par>
                            </p:childTnLst>
                          </p:cTn>
                        </p:par>
                        <p:par>
                          <p:cTn id="88" fill="hold">
                            <p:stCondLst>
                              <p:cond delay="2000"/>
                            </p:stCondLst>
                            <p:childTnLst>
                              <p:par>
                                <p:cTn id="89" presetID="23" presetClass="entr" presetSubtype="16" fill="hold" nodeType="afterEffect">
                                  <p:stCondLst>
                                    <p:cond delay="0"/>
                                  </p:stCondLst>
                                  <p:childTnLst>
                                    <p:set>
                                      <p:cBhvr>
                                        <p:cTn id="90" dur="1" fill="hold">
                                          <p:stCondLst>
                                            <p:cond delay="0"/>
                                          </p:stCondLst>
                                        </p:cTn>
                                        <p:tgtEl>
                                          <p:spTgt spid="117776"/>
                                        </p:tgtEl>
                                        <p:attrNameLst>
                                          <p:attrName>style.visibility</p:attrName>
                                        </p:attrNameLst>
                                      </p:cBhvr>
                                      <p:to>
                                        <p:strVal val="visible"/>
                                      </p:to>
                                    </p:set>
                                    <p:anim calcmode="lin" valueType="num">
                                      <p:cBhvr>
                                        <p:cTn id="91" dur="3000" fill="hold"/>
                                        <p:tgtEl>
                                          <p:spTgt spid="117776"/>
                                        </p:tgtEl>
                                        <p:attrNameLst>
                                          <p:attrName>ppt_w</p:attrName>
                                        </p:attrNameLst>
                                      </p:cBhvr>
                                      <p:tavLst>
                                        <p:tav tm="0">
                                          <p:val>
                                            <p:fltVal val="0.000000"/>
                                          </p:val>
                                        </p:tav>
                                        <p:tav tm="100000">
                                          <p:val>
                                            <p:strVal val="#ppt_w"/>
                                          </p:val>
                                        </p:tav>
                                      </p:tavLst>
                                    </p:anim>
                                    <p:anim calcmode="lin" valueType="num">
                                      <p:cBhvr>
                                        <p:cTn id="92" dur="3000" fill="hold"/>
                                        <p:tgtEl>
                                          <p:spTgt spid="117776"/>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p:bldP spid="117767" grpId="0"/>
      <p:bldP spid="117768" grpId="0"/>
      <p:bldP spid="117769" grpId="0"/>
      <p:bldP spid="117770" grpId="0"/>
      <p:bldP spid="117771" grpId="0"/>
      <p:bldP spid="11777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Picture 114695" descr="nha-dai_1"/>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Rectangles 118785"/>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25602" name="Rectangles 118786"/>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25603" name="Picture 118787"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25604" name="Picture 118788"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25605" name="Picture 118789"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25606" name="Rectangles 118790"/>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5607" name="Rectangles 118791"/>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5608" name="Text Box 118792"/>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25609" name="Text Box 118793"/>
          <p:cNvSpPr txBox="1"/>
          <p:nvPr/>
        </p:nvSpPr>
        <p:spPr>
          <a:xfrm>
            <a:off x="533400" y="3657600"/>
            <a:ext cx="58674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2. Nhà rông và tượng nhà mồ tây nguyên</a:t>
            </a:r>
            <a:endParaRPr lang="en-US" altLang="zh-CN" sz="2400">
              <a:solidFill>
                <a:srgbClr val="FFFF00"/>
              </a:solidFill>
              <a:latin typeface="Arial" panose="020B0604020202020204" pitchFamily="34" charset="0"/>
            </a:endParaRPr>
          </a:p>
        </p:txBody>
      </p:sp>
      <p:sp>
        <p:nvSpPr>
          <p:cNvPr id="25610" name="Text Box 118794"/>
          <p:cNvSpPr txBox="1"/>
          <p:nvPr/>
        </p:nvSpPr>
        <p:spPr>
          <a:xfrm>
            <a:off x="533400" y="4038600"/>
            <a:ext cx="18288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Nhà rông</a:t>
            </a:r>
            <a:endParaRPr lang="en-US" altLang="zh-CN" sz="2400">
              <a:solidFill>
                <a:srgbClr val="FFFF00"/>
              </a:solidFill>
              <a:latin typeface="Arial" panose="020B0604020202020204" pitchFamily="34" charset="0"/>
            </a:endParaRPr>
          </a:p>
        </p:txBody>
      </p:sp>
      <p:pic>
        <p:nvPicPr>
          <p:cNvPr id="118803" name="Picture 118802" descr="viet3"/>
          <p:cNvPicPr>
            <a:picLocks noChangeAspect="1"/>
          </p:cNvPicPr>
          <p:nvPr/>
        </p:nvPicPr>
        <p:blipFill>
          <a:blip r:embed="rId3"/>
          <a:stretch>
            <a:fillRect/>
          </a:stretch>
        </p:blipFill>
        <p:spPr>
          <a:xfrm>
            <a:off x="609600" y="4495800"/>
            <a:ext cx="457200" cy="449263"/>
          </a:xfrm>
          <a:prstGeom prst="rect">
            <a:avLst/>
          </a:prstGeom>
          <a:noFill/>
          <a:ln w="9525">
            <a:noFill/>
          </a:ln>
        </p:spPr>
      </p:pic>
      <p:sp>
        <p:nvSpPr>
          <p:cNvPr id="118804" name="Text Box 118803"/>
          <p:cNvSpPr txBox="1"/>
          <p:nvPr/>
        </p:nvSpPr>
        <p:spPr>
          <a:xfrm>
            <a:off x="1066800" y="4495800"/>
            <a:ext cx="7696200" cy="1006475"/>
          </a:xfrm>
          <a:prstGeom prst="rect">
            <a:avLst/>
          </a:prstGeom>
          <a:noFill/>
          <a:ln w="9525">
            <a:noFill/>
          </a:ln>
        </p:spPr>
        <p:txBody>
          <a:bodyPr anchor="t" anchorCtr="0">
            <a:spAutoFit/>
          </a:bodyPr>
          <a:p>
            <a:pPr marL="342900" indent="-342900" algn="just" eaLnBrk="0" hangingPunct="0"/>
            <a:r>
              <a:rPr lang="en-US" altLang="zh-CN" sz="2000" err="1">
                <a:solidFill>
                  <a:srgbClr val="FFFF00"/>
                </a:solidFill>
                <a:latin typeface="Arial" panose="020B0604020202020204" pitchFamily="34" charset="0"/>
              </a:rPr>
              <a:t>- Nhà rông là nét đặc sắc trong kiến trúc Tây nguyên, có hình dáng đặc thù : Caao to nhất trong làng và được trang trí rất công phu</a:t>
            </a:r>
            <a:endParaRPr lang="en-US" altLang="zh-CN" sz="2000">
              <a:solidFill>
                <a:srgbClr val="FFFF00"/>
              </a:solidFill>
              <a:latin typeface="Arial" panose="020B0604020202020204" pitchFamily="34" charset="0"/>
            </a:endParaRPr>
          </a:p>
        </p:txBody>
      </p:sp>
      <p:sp>
        <p:nvSpPr>
          <p:cNvPr id="118805" name="Text Box 118804"/>
          <p:cNvSpPr txBox="1"/>
          <p:nvPr/>
        </p:nvSpPr>
        <p:spPr>
          <a:xfrm>
            <a:off x="1066800" y="5410200"/>
            <a:ext cx="7696200" cy="701675"/>
          </a:xfrm>
          <a:prstGeom prst="rect">
            <a:avLst/>
          </a:prstGeom>
          <a:noFill/>
          <a:ln w="9525">
            <a:noFill/>
          </a:ln>
        </p:spPr>
        <p:txBody>
          <a:bodyPr anchor="t" anchorCtr="0">
            <a:spAutoFit/>
          </a:bodyPr>
          <a:p>
            <a:pPr marL="342900" indent="-342900" algn="just" eaLnBrk="0" hangingPunct="0"/>
            <a:r>
              <a:rPr lang="en-US" altLang="zh-CN" sz="2000" err="1">
                <a:solidFill>
                  <a:srgbClr val="FFFF00"/>
                </a:solidFill>
                <a:latin typeface="Arial" panose="020B0604020202020204" pitchFamily="34" charset="0"/>
              </a:rPr>
              <a:t>- Nhà rông được làm từ tre, gỗ, lợp lá và là nơi sinh hoạt chung của buôn làng</a:t>
            </a:r>
            <a:endParaRPr lang="en-US" altLang="zh-CN" sz="20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803"/>
                                        </p:tgtEl>
                                        <p:attrNameLst>
                                          <p:attrName>style.visibility</p:attrName>
                                        </p:attrNameLst>
                                      </p:cBhvr>
                                      <p:to>
                                        <p:strVal val="visible"/>
                                      </p:to>
                                    </p:set>
                                    <p:animEffect transition="in" filter="fade">
                                      <p:cBhvr>
                                        <p:cTn id="7" dur="2000"/>
                                        <p:tgtEl>
                                          <p:spTgt spid="11880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8804"/>
                                        </p:tgtEl>
                                        <p:attrNameLst>
                                          <p:attrName>style.visibility</p:attrName>
                                        </p:attrNameLst>
                                      </p:cBhvr>
                                      <p:to>
                                        <p:strVal val="visible"/>
                                      </p:to>
                                    </p:set>
                                    <p:anim calcmode="discrete" valueType="clr">
                                      <p:cBhvr override="childStyle">
                                        <p:cTn id="12" dur="80"/>
                                        <p:tgtEl>
                                          <p:spTgt spid="11880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8804"/>
                                        </p:tgtEl>
                                        <p:attrNameLst>
                                          <p:attrName>fillcolor</p:attrName>
                                        </p:attrNameLst>
                                      </p:cBhvr>
                                      <p:tavLst>
                                        <p:tav tm="0">
                                          <p:val>
                                            <p:clrVal>
                                              <a:schemeClr val="accent2"/>
                                            </p:clrVal>
                                          </p:val>
                                        </p:tav>
                                        <p:tav tm="50000">
                                          <p:val>
                                            <p:clrVal>
                                              <a:schemeClr val="hlink"/>
                                            </p:clrVal>
                                          </p:val>
                                        </p:tav>
                                      </p:tavLst>
                                    </p:anim>
                                    <p:set>
                                      <p:cBhvr>
                                        <p:cTn id="14" dur="80"/>
                                        <p:tgtEl>
                                          <p:spTgt spid="11880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8805"/>
                                        </p:tgtEl>
                                        <p:attrNameLst>
                                          <p:attrName>style.visibility</p:attrName>
                                        </p:attrNameLst>
                                      </p:cBhvr>
                                      <p:to>
                                        <p:strVal val="visible"/>
                                      </p:to>
                                    </p:set>
                                    <p:anim calcmode="discrete" valueType="clr">
                                      <p:cBhvr override="childStyle">
                                        <p:cTn id="19" dur="80"/>
                                        <p:tgtEl>
                                          <p:spTgt spid="11880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8805"/>
                                        </p:tgtEl>
                                        <p:attrNameLst>
                                          <p:attrName>fillcolor</p:attrName>
                                        </p:attrNameLst>
                                      </p:cBhvr>
                                      <p:tavLst>
                                        <p:tav tm="0">
                                          <p:val>
                                            <p:clrVal>
                                              <a:schemeClr val="accent2"/>
                                            </p:clrVal>
                                          </p:val>
                                        </p:tav>
                                        <p:tav tm="50000">
                                          <p:val>
                                            <p:clrVal>
                                              <a:schemeClr val="hlink"/>
                                            </p:clrVal>
                                          </p:val>
                                        </p:tav>
                                      </p:tavLst>
                                    </p:anim>
                                    <p:set>
                                      <p:cBhvr>
                                        <p:cTn id="21" dur="80"/>
                                        <p:tgtEl>
                                          <p:spTgt spid="1188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04" grpId="0"/>
      <p:bldP spid="11880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Rectangles 119809"/>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19811" name="Rectangles 119810"/>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26627" name="Picture 119811"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26628" name="Picture 119812"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26629" name="Picture 119813"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119815" name="Rectangles 119814"/>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19816" name="Rectangles 119815"/>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19817" name="Text Box 119816"/>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19818" name="Text Box 119817"/>
          <p:cNvSpPr txBox="1"/>
          <p:nvPr/>
        </p:nvSpPr>
        <p:spPr>
          <a:xfrm>
            <a:off x="533400" y="3657600"/>
            <a:ext cx="58674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2. Nhà rông và tượng nhà mồ tây nguyên</a:t>
            </a:r>
            <a:endParaRPr lang="en-US" altLang="zh-CN" sz="2400">
              <a:solidFill>
                <a:srgbClr val="FFFF00"/>
              </a:solidFill>
              <a:latin typeface="Arial" panose="020B0604020202020204" pitchFamily="34" charset="0"/>
            </a:endParaRPr>
          </a:p>
        </p:txBody>
      </p:sp>
      <p:sp>
        <p:nvSpPr>
          <p:cNvPr id="119819" name="Text Box 119818"/>
          <p:cNvSpPr txBox="1"/>
          <p:nvPr/>
        </p:nvSpPr>
        <p:spPr>
          <a:xfrm>
            <a:off x="533400" y="4038600"/>
            <a:ext cx="18288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Nhà rông</a:t>
            </a:r>
            <a:endParaRPr lang="en-US" altLang="zh-CN" sz="2400">
              <a:solidFill>
                <a:srgbClr val="FFFF00"/>
              </a:solidFill>
              <a:latin typeface="Arial" panose="020B0604020202020204" pitchFamily="34" charset="0"/>
            </a:endParaRPr>
          </a:p>
        </p:txBody>
      </p:sp>
      <p:sp>
        <p:nvSpPr>
          <p:cNvPr id="119823" name="Text Box 119822"/>
          <p:cNvSpPr txBox="1"/>
          <p:nvPr/>
        </p:nvSpPr>
        <p:spPr>
          <a:xfrm>
            <a:off x="533400" y="4419600"/>
            <a:ext cx="2743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b. Tượng nhà mồ</a:t>
            </a:r>
            <a:endParaRPr lang="en-US" altLang="zh-CN" sz="2400">
              <a:solidFill>
                <a:srgbClr val="FFFF00"/>
              </a:solidFill>
              <a:latin typeface="Arial" panose="020B0604020202020204" pitchFamily="34" charset="0"/>
            </a:endParaRPr>
          </a:p>
        </p:txBody>
      </p:sp>
      <p:pic>
        <p:nvPicPr>
          <p:cNvPr id="119824" name="Picture 119823" descr="viet3"/>
          <p:cNvPicPr>
            <a:picLocks noChangeAspect="1"/>
          </p:cNvPicPr>
          <p:nvPr/>
        </p:nvPicPr>
        <p:blipFill>
          <a:blip r:embed="rId3"/>
          <a:stretch>
            <a:fillRect/>
          </a:stretch>
        </p:blipFill>
        <p:spPr>
          <a:xfrm>
            <a:off x="609600" y="4876800"/>
            <a:ext cx="457200" cy="449263"/>
          </a:xfrm>
          <a:prstGeom prst="rect">
            <a:avLst/>
          </a:prstGeom>
          <a:noFill/>
          <a:ln w="9525">
            <a:noFill/>
          </a:ln>
        </p:spPr>
      </p:pic>
      <p:pic>
        <p:nvPicPr>
          <p:cNvPr id="119825" name="Picture 119824" descr="1961239075_5d897aff7f"/>
          <p:cNvPicPr>
            <a:picLocks noChangeAspect="1"/>
          </p:cNvPicPr>
          <p:nvPr/>
        </p:nvPicPr>
        <p:blipFill>
          <a:blip r:embed="rId4"/>
          <a:stretch>
            <a:fillRect/>
          </a:stretch>
        </p:blipFill>
        <p:spPr>
          <a:xfrm>
            <a:off x="457200" y="1587500"/>
            <a:ext cx="4229100" cy="3671888"/>
          </a:xfrm>
          <a:prstGeom prst="rect">
            <a:avLst/>
          </a:prstGeom>
          <a:noFill/>
          <a:ln w="9525">
            <a:noFill/>
          </a:ln>
        </p:spPr>
      </p:pic>
      <p:pic>
        <p:nvPicPr>
          <p:cNvPr id="119826" name="Picture 119825" descr="images25892_nhamotaynguyen"/>
          <p:cNvPicPr>
            <a:picLocks noChangeAspect="1"/>
          </p:cNvPicPr>
          <p:nvPr/>
        </p:nvPicPr>
        <p:blipFill>
          <a:blip r:embed="rId5">
            <a:lum bright="12000"/>
          </a:blip>
          <a:stretch>
            <a:fillRect/>
          </a:stretch>
        </p:blipFill>
        <p:spPr>
          <a:xfrm>
            <a:off x="4899025" y="1628775"/>
            <a:ext cx="3787775" cy="3660775"/>
          </a:xfrm>
          <a:prstGeom prst="rect">
            <a:avLst/>
          </a:prstGeom>
          <a:noFill/>
          <a:ln w="9525">
            <a:noFill/>
          </a:ln>
        </p:spPr>
      </p:pic>
      <p:pic>
        <p:nvPicPr>
          <p:cNvPr id="119827" name="Picture 119826" descr="images161401_tacgo"/>
          <p:cNvPicPr>
            <a:picLocks noChangeAspect="1"/>
          </p:cNvPicPr>
          <p:nvPr/>
        </p:nvPicPr>
        <p:blipFill>
          <a:blip r:embed="rId6">
            <a:lum bright="-4001" contrast="-3999"/>
          </a:blip>
          <a:stretch>
            <a:fillRect/>
          </a:stretch>
        </p:blipFill>
        <p:spPr>
          <a:xfrm>
            <a:off x="2362200" y="0"/>
            <a:ext cx="4724400" cy="6629400"/>
          </a:xfrm>
          <a:prstGeom prst="rect">
            <a:avLst/>
          </a:prstGeom>
          <a:noFill/>
          <a:ln w="9525">
            <a:noFill/>
          </a:ln>
        </p:spPr>
      </p:pic>
      <p:grpSp>
        <p:nvGrpSpPr>
          <p:cNvPr id="119828" name="Group 119827"/>
          <p:cNvGrpSpPr/>
          <p:nvPr/>
        </p:nvGrpSpPr>
        <p:grpSpPr>
          <a:xfrm>
            <a:off x="228600" y="228600"/>
            <a:ext cx="8624888" cy="6248400"/>
            <a:chOff x="96" y="144"/>
            <a:chExt cx="5481" cy="4080"/>
          </a:xfrm>
        </p:grpSpPr>
        <p:pic>
          <p:nvPicPr>
            <p:cNvPr id="26641" name="Picture 14" descr="C:\Users\THE VUONG\Pictures\images6.jpg"/>
            <p:cNvPicPr>
              <a:picLocks noChangeAspect="1"/>
            </p:cNvPicPr>
            <p:nvPr/>
          </p:nvPicPr>
          <p:blipFill>
            <a:blip r:embed="rId7"/>
            <a:stretch>
              <a:fillRect/>
            </a:stretch>
          </p:blipFill>
          <p:spPr>
            <a:xfrm>
              <a:off x="1476" y="144"/>
              <a:ext cx="1260" cy="1968"/>
            </a:xfrm>
            <a:prstGeom prst="rect">
              <a:avLst/>
            </a:prstGeom>
            <a:noFill/>
            <a:ln w="9525">
              <a:noFill/>
            </a:ln>
          </p:spPr>
        </p:pic>
        <p:pic>
          <p:nvPicPr>
            <p:cNvPr id="26642" name="Picture 13" descr="C:\Users\THE VUONG\Pictures\images5.jpg"/>
            <p:cNvPicPr>
              <a:picLocks noChangeAspect="1"/>
            </p:cNvPicPr>
            <p:nvPr/>
          </p:nvPicPr>
          <p:blipFill>
            <a:blip r:embed="rId8"/>
            <a:stretch>
              <a:fillRect/>
            </a:stretch>
          </p:blipFill>
          <p:spPr>
            <a:xfrm>
              <a:off x="132" y="144"/>
              <a:ext cx="1260" cy="1988"/>
            </a:xfrm>
            <a:prstGeom prst="rect">
              <a:avLst/>
            </a:prstGeom>
            <a:noFill/>
            <a:ln w="9525">
              <a:noFill/>
            </a:ln>
          </p:spPr>
        </p:pic>
        <p:pic>
          <p:nvPicPr>
            <p:cNvPr id="26643" name="Picture 12" descr="C:\Users\THE VUONG\Pictures\images4.jpg"/>
            <p:cNvPicPr>
              <a:picLocks noChangeAspect="1"/>
            </p:cNvPicPr>
            <p:nvPr/>
          </p:nvPicPr>
          <p:blipFill>
            <a:blip r:embed="rId9"/>
            <a:stretch>
              <a:fillRect/>
            </a:stretch>
          </p:blipFill>
          <p:spPr>
            <a:xfrm>
              <a:off x="96" y="2208"/>
              <a:ext cx="1286" cy="2016"/>
            </a:xfrm>
            <a:prstGeom prst="rect">
              <a:avLst/>
            </a:prstGeom>
            <a:noFill/>
            <a:ln w="9525">
              <a:noFill/>
            </a:ln>
          </p:spPr>
        </p:pic>
        <p:pic>
          <p:nvPicPr>
            <p:cNvPr id="26644" name="Picture 10" descr="C:\Users\THE VUONG\Pictures\images3.jpg"/>
            <p:cNvPicPr>
              <a:picLocks noChangeAspect="1"/>
            </p:cNvPicPr>
            <p:nvPr/>
          </p:nvPicPr>
          <p:blipFill>
            <a:blip r:embed="rId10"/>
            <a:stretch>
              <a:fillRect/>
            </a:stretch>
          </p:blipFill>
          <p:spPr>
            <a:xfrm>
              <a:off x="2820" y="144"/>
              <a:ext cx="1260" cy="1968"/>
            </a:xfrm>
            <a:prstGeom prst="rect">
              <a:avLst/>
            </a:prstGeom>
            <a:noFill/>
            <a:ln w="9525">
              <a:noFill/>
            </a:ln>
          </p:spPr>
        </p:pic>
        <p:pic>
          <p:nvPicPr>
            <p:cNvPr id="26645" name="Picture 11" descr="C:\Users\THE VUONG\Pictures\images.jpg"/>
            <p:cNvPicPr>
              <a:picLocks noChangeAspect="1"/>
            </p:cNvPicPr>
            <p:nvPr/>
          </p:nvPicPr>
          <p:blipFill>
            <a:blip r:embed="rId11"/>
            <a:stretch>
              <a:fillRect/>
            </a:stretch>
          </p:blipFill>
          <p:spPr>
            <a:xfrm>
              <a:off x="1476" y="2206"/>
              <a:ext cx="1260" cy="2018"/>
            </a:xfrm>
            <a:prstGeom prst="rect">
              <a:avLst/>
            </a:prstGeom>
            <a:noFill/>
            <a:ln w="9525">
              <a:noFill/>
            </a:ln>
          </p:spPr>
        </p:pic>
        <p:pic>
          <p:nvPicPr>
            <p:cNvPr id="26646" name="Picture 8" descr="C:\Users\THE VUONG\Pictures\images1.jpg"/>
            <p:cNvPicPr>
              <a:picLocks noChangeAspect="1"/>
            </p:cNvPicPr>
            <p:nvPr/>
          </p:nvPicPr>
          <p:blipFill>
            <a:blip r:embed="rId12"/>
            <a:stretch>
              <a:fillRect/>
            </a:stretch>
          </p:blipFill>
          <p:spPr>
            <a:xfrm>
              <a:off x="4166" y="144"/>
              <a:ext cx="1402" cy="1970"/>
            </a:xfrm>
            <a:prstGeom prst="rect">
              <a:avLst/>
            </a:prstGeom>
            <a:noFill/>
            <a:ln w="9525">
              <a:noFill/>
            </a:ln>
          </p:spPr>
        </p:pic>
        <p:pic>
          <p:nvPicPr>
            <p:cNvPr id="26647" name="Picture 119834" descr="nha-mo"/>
            <p:cNvPicPr>
              <a:picLocks noChangeAspect="1"/>
            </p:cNvPicPr>
            <p:nvPr/>
          </p:nvPicPr>
          <p:blipFill>
            <a:blip r:embed="rId13"/>
            <a:stretch>
              <a:fillRect/>
            </a:stretch>
          </p:blipFill>
          <p:spPr>
            <a:xfrm>
              <a:off x="4176" y="2208"/>
              <a:ext cx="1401" cy="2010"/>
            </a:xfrm>
            <a:prstGeom prst="rect">
              <a:avLst/>
            </a:prstGeom>
            <a:noFill/>
            <a:ln w="9525">
              <a:noFill/>
            </a:ln>
          </p:spPr>
        </p:pic>
        <p:pic>
          <p:nvPicPr>
            <p:cNvPr id="26648" name="Picture 119835" descr="DSC01640"/>
            <p:cNvPicPr>
              <a:picLocks noChangeAspect="1"/>
            </p:cNvPicPr>
            <p:nvPr/>
          </p:nvPicPr>
          <p:blipFill>
            <a:blip r:embed="rId14"/>
            <a:stretch>
              <a:fillRect/>
            </a:stretch>
          </p:blipFill>
          <p:spPr>
            <a:xfrm>
              <a:off x="2820" y="2214"/>
              <a:ext cx="1260" cy="2010"/>
            </a:xfrm>
            <a:prstGeom prst="rect">
              <a:avLst/>
            </a:prstGeom>
            <a:noFill/>
            <a:ln w="9525">
              <a:noFill/>
            </a:ln>
          </p:spPr>
        </p:pic>
      </p:grpSp>
      <p:sp>
        <p:nvSpPr>
          <p:cNvPr id="119837" name="Text Box 119836"/>
          <p:cNvSpPr txBox="1"/>
          <p:nvPr/>
        </p:nvSpPr>
        <p:spPr>
          <a:xfrm>
            <a:off x="1066800" y="4813300"/>
            <a:ext cx="7696200" cy="1825625"/>
          </a:xfrm>
          <a:prstGeom prst="rect">
            <a:avLst/>
          </a:prstGeom>
          <a:noFill/>
          <a:ln w="9525">
            <a:noFill/>
          </a:ln>
        </p:spPr>
        <p:txBody>
          <a:bodyPr anchor="t" anchorCtr="0">
            <a:spAutoFit/>
          </a:bodyPr>
          <a:p>
            <a:pPr algn="just" eaLnBrk="0" hangingPunct="0">
              <a:buChar char="-"/>
            </a:pPr>
            <a:r>
              <a:rPr lang="en-US" altLang="zh-CN" sz="1900" err="1">
                <a:solidFill>
                  <a:srgbClr val="FFFF00"/>
                </a:solidFill>
                <a:latin typeface="Arial" panose="020B0604020202020204" pitchFamily="34" charset="0"/>
              </a:rPr>
              <a:t>Nhà mồ là ngôi nhà dành cho người chết với mong muốn làm vui lòng người chết</a:t>
            </a:r>
            <a:endParaRPr lang="en-US" altLang="zh-CN" sz="1900">
              <a:solidFill>
                <a:srgbClr val="FFFF00"/>
              </a:solidFill>
              <a:latin typeface="Arial" panose="020B0604020202020204" pitchFamily="34" charset="0"/>
            </a:endParaRPr>
          </a:p>
          <a:p>
            <a:pPr algn="just" eaLnBrk="0" hangingPunct="0">
              <a:buChar char="-"/>
            </a:pPr>
            <a:r>
              <a:rPr lang="en-US" altLang="zh-CN" sz="1900" err="1">
                <a:solidFill>
                  <a:srgbClr val="FFFF00"/>
                </a:solidFill>
                <a:latin typeface="Arial" panose="020B0604020202020204" pitchFamily="34" charset="0"/>
              </a:rPr>
              <a:t> Nhà mồ được trang trí đẹp bằng những bức tượng gỗ thể hiện đề tài sinh hoạt hằng ngày, con người, con vật</a:t>
            </a:r>
            <a:endParaRPr lang="en-US" altLang="zh-CN" sz="1900">
              <a:solidFill>
                <a:srgbClr val="FFFF00"/>
              </a:solidFill>
              <a:latin typeface="Arial" panose="020B0604020202020204" pitchFamily="34" charset="0"/>
            </a:endParaRPr>
          </a:p>
          <a:p>
            <a:pPr algn="just" eaLnBrk="0" hangingPunct="0">
              <a:buChar char="-"/>
            </a:pPr>
            <a:r>
              <a:rPr lang="en-US" altLang="zh-CN" sz="1900" err="1">
                <a:solidFill>
                  <a:srgbClr val="FFFF00"/>
                </a:solidFill>
                <a:latin typeface="Arial" panose="020B0604020202020204" pitchFamily="34" charset="0"/>
              </a:rPr>
              <a:t> Nghệ thuật điêu khắc vừa cổ xưa vừa hiện đại thông qua cách tạo khối đơn giản và cách điệu cao</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9823"/>
                                        </p:tgtEl>
                                        <p:attrNameLst>
                                          <p:attrName>style.visibility</p:attrName>
                                        </p:attrNameLst>
                                      </p:cBhvr>
                                      <p:to>
                                        <p:strVal val="visible"/>
                                      </p:to>
                                    </p:set>
                                    <p:anim calcmode="discrete" valueType="clr">
                                      <p:cBhvr override="childStyle">
                                        <p:cTn id="7" dur="80"/>
                                        <p:tgtEl>
                                          <p:spTgt spid="1198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9823"/>
                                        </p:tgtEl>
                                        <p:attrNameLst>
                                          <p:attrName>fillcolor</p:attrName>
                                        </p:attrNameLst>
                                      </p:cBhvr>
                                      <p:tavLst>
                                        <p:tav tm="0">
                                          <p:val>
                                            <p:clrVal>
                                              <a:schemeClr val="accent2"/>
                                            </p:clrVal>
                                          </p:val>
                                        </p:tav>
                                        <p:tav tm="50000">
                                          <p:val>
                                            <p:clrVal>
                                              <a:schemeClr val="hlink"/>
                                            </p:clrVal>
                                          </p:val>
                                        </p:tav>
                                      </p:tavLst>
                                    </p:anim>
                                    <p:set>
                                      <p:cBhvr>
                                        <p:cTn id="9" dur="80"/>
                                        <p:tgtEl>
                                          <p:spTgt spid="11982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xit" presetSubtype="16" fill="hold" grpId="0" nodeType="clickEffect">
                                  <p:stCondLst>
                                    <p:cond delay="0"/>
                                  </p:stCondLst>
                                  <p:childTnLst>
                                    <p:animEffect transition="out" filter="diamond(in)">
                                      <p:cBhvr>
                                        <p:cTn id="13" dur="2000"/>
                                        <p:tgtEl>
                                          <p:spTgt spid="119810"/>
                                        </p:tgtEl>
                                      </p:cBhvr>
                                    </p:animEffect>
                                    <p:set>
                                      <p:cBhvr>
                                        <p:cTn id="14" dur="1" fill="hold">
                                          <p:stCondLst>
                                            <p:cond delay="1999"/>
                                          </p:stCondLst>
                                        </p:cTn>
                                        <p:tgtEl>
                                          <p:spTgt spid="119810"/>
                                        </p:tgtEl>
                                        <p:attrNameLst>
                                          <p:attrName>style.visibility</p:attrName>
                                        </p:attrNameLst>
                                      </p:cBhvr>
                                      <p:to>
                                        <p:strVal val="hidden"/>
                                      </p:to>
                                    </p:set>
                                  </p:childTnLst>
                                </p:cTn>
                              </p:par>
                              <p:par>
                                <p:cTn id="15" presetID="8" presetClass="exit" presetSubtype="16" fill="hold" grpId="0" nodeType="withEffect">
                                  <p:stCondLst>
                                    <p:cond delay="0"/>
                                  </p:stCondLst>
                                  <p:childTnLst>
                                    <p:animEffect transition="out" filter="diamond(in)">
                                      <p:cBhvr>
                                        <p:cTn id="16" dur="2000"/>
                                        <p:tgtEl>
                                          <p:spTgt spid="119811"/>
                                        </p:tgtEl>
                                      </p:cBhvr>
                                    </p:animEffect>
                                    <p:set>
                                      <p:cBhvr>
                                        <p:cTn id="17" dur="1" fill="hold">
                                          <p:stCondLst>
                                            <p:cond delay="1999"/>
                                          </p:stCondLst>
                                        </p:cTn>
                                        <p:tgtEl>
                                          <p:spTgt spid="119811"/>
                                        </p:tgtEl>
                                        <p:attrNameLst>
                                          <p:attrName>style.visibility</p:attrName>
                                        </p:attrNameLst>
                                      </p:cBhvr>
                                      <p:to>
                                        <p:strVal val="hidden"/>
                                      </p:to>
                                    </p:set>
                                  </p:childTnLst>
                                </p:cTn>
                              </p:par>
                              <p:par>
                                <p:cTn id="18" presetID="8" presetClass="exit" presetSubtype="16" fill="hold" grpId="0" nodeType="withEffect">
                                  <p:stCondLst>
                                    <p:cond delay="0"/>
                                  </p:stCondLst>
                                  <p:childTnLst>
                                    <p:animEffect transition="out" filter="diamond(in)">
                                      <p:cBhvr>
                                        <p:cTn id="19" dur="2000"/>
                                        <p:tgtEl>
                                          <p:spTgt spid="119815"/>
                                        </p:tgtEl>
                                      </p:cBhvr>
                                    </p:animEffect>
                                    <p:set>
                                      <p:cBhvr>
                                        <p:cTn id="20" dur="1" fill="hold">
                                          <p:stCondLst>
                                            <p:cond delay="1999"/>
                                          </p:stCondLst>
                                        </p:cTn>
                                        <p:tgtEl>
                                          <p:spTgt spid="119815"/>
                                        </p:tgtEl>
                                        <p:attrNameLst>
                                          <p:attrName>style.visibility</p:attrName>
                                        </p:attrNameLst>
                                      </p:cBhvr>
                                      <p:to>
                                        <p:strVal val="hidden"/>
                                      </p:to>
                                    </p:set>
                                  </p:childTnLst>
                                </p:cTn>
                              </p:par>
                              <p:par>
                                <p:cTn id="21" presetID="8" presetClass="exit" presetSubtype="16" fill="hold" grpId="0" nodeType="withEffect">
                                  <p:stCondLst>
                                    <p:cond delay="0"/>
                                  </p:stCondLst>
                                  <p:childTnLst>
                                    <p:animEffect transition="out" filter="diamond(in)">
                                      <p:cBhvr>
                                        <p:cTn id="22" dur="2000"/>
                                        <p:tgtEl>
                                          <p:spTgt spid="119816"/>
                                        </p:tgtEl>
                                      </p:cBhvr>
                                    </p:animEffect>
                                    <p:set>
                                      <p:cBhvr>
                                        <p:cTn id="23" dur="1" fill="hold">
                                          <p:stCondLst>
                                            <p:cond delay="1999"/>
                                          </p:stCondLst>
                                        </p:cTn>
                                        <p:tgtEl>
                                          <p:spTgt spid="119816"/>
                                        </p:tgtEl>
                                        <p:attrNameLst>
                                          <p:attrName>style.visibility</p:attrName>
                                        </p:attrNameLst>
                                      </p:cBhvr>
                                      <p:to>
                                        <p:strVal val="hidden"/>
                                      </p:to>
                                    </p:set>
                                  </p:childTnLst>
                                </p:cTn>
                              </p:par>
                              <p:par>
                                <p:cTn id="24" presetID="8" presetClass="exit" presetSubtype="16" fill="hold" grpId="0" nodeType="withEffect">
                                  <p:stCondLst>
                                    <p:cond delay="0"/>
                                  </p:stCondLst>
                                  <p:childTnLst>
                                    <p:animEffect transition="out" filter="diamond(in)">
                                      <p:cBhvr>
                                        <p:cTn id="25" dur="2000"/>
                                        <p:tgtEl>
                                          <p:spTgt spid="119817"/>
                                        </p:tgtEl>
                                      </p:cBhvr>
                                    </p:animEffect>
                                    <p:set>
                                      <p:cBhvr>
                                        <p:cTn id="26" dur="1" fill="hold">
                                          <p:stCondLst>
                                            <p:cond delay="1999"/>
                                          </p:stCondLst>
                                        </p:cTn>
                                        <p:tgtEl>
                                          <p:spTgt spid="119817"/>
                                        </p:tgtEl>
                                        <p:attrNameLst>
                                          <p:attrName>style.visibility</p:attrName>
                                        </p:attrNameLst>
                                      </p:cBhvr>
                                      <p:to>
                                        <p:strVal val="hidden"/>
                                      </p:to>
                                    </p:set>
                                  </p:childTnLst>
                                </p:cTn>
                              </p:par>
                              <p:par>
                                <p:cTn id="27" presetID="8" presetClass="exit" presetSubtype="16" fill="hold" grpId="0" nodeType="withEffect">
                                  <p:stCondLst>
                                    <p:cond delay="0"/>
                                  </p:stCondLst>
                                  <p:childTnLst>
                                    <p:animEffect transition="out" filter="diamond(in)">
                                      <p:cBhvr>
                                        <p:cTn id="28" dur="2000"/>
                                        <p:tgtEl>
                                          <p:spTgt spid="119818"/>
                                        </p:tgtEl>
                                      </p:cBhvr>
                                    </p:animEffect>
                                    <p:set>
                                      <p:cBhvr>
                                        <p:cTn id="29" dur="1" fill="hold">
                                          <p:stCondLst>
                                            <p:cond delay="1999"/>
                                          </p:stCondLst>
                                        </p:cTn>
                                        <p:tgtEl>
                                          <p:spTgt spid="119818"/>
                                        </p:tgtEl>
                                        <p:attrNameLst>
                                          <p:attrName>style.visibility</p:attrName>
                                        </p:attrNameLst>
                                      </p:cBhvr>
                                      <p:to>
                                        <p:strVal val="hidden"/>
                                      </p:to>
                                    </p:set>
                                  </p:childTnLst>
                                </p:cTn>
                              </p:par>
                              <p:par>
                                <p:cTn id="30" presetID="8" presetClass="exit" presetSubtype="16" fill="hold" grpId="0" nodeType="withEffect">
                                  <p:stCondLst>
                                    <p:cond delay="0"/>
                                  </p:stCondLst>
                                  <p:childTnLst>
                                    <p:animEffect transition="out" filter="diamond(in)">
                                      <p:cBhvr>
                                        <p:cTn id="31" dur="2000"/>
                                        <p:tgtEl>
                                          <p:spTgt spid="119819"/>
                                        </p:tgtEl>
                                      </p:cBhvr>
                                    </p:animEffect>
                                    <p:set>
                                      <p:cBhvr>
                                        <p:cTn id="32" dur="1" fill="hold">
                                          <p:stCondLst>
                                            <p:cond delay="1999"/>
                                          </p:stCondLst>
                                        </p:cTn>
                                        <p:tgtEl>
                                          <p:spTgt spid="119819"/>
                                        </p:tgtEl>
                                        <p:attrNameLst>
                                          <p:attrName>style.visibility</p:attrName>
                                        </p:attrNameLst>
                                      </p:cBhvr>
                                      <p:to>
                                        <p:strVal val="hidden"/>
                                      </p:to>
                                    </p:set>
                                  </p:childTnLst>
                                </p:cTn>
                              </p:par>
                              <p:par>
                                <p:cTn id="33" presetID="8" presetClass="exit" presetSubtype="16" fill="hold" grpId="1" nodeType="withEffect">
                                  <p:stCondLst>
                                    <p:cond delay="0"/>
                                  </p:stCondLst>
                                  <p:iterate type="lt">
                                    <p:tmAbs val="0"/>
                                  </p:iterate>
                                  <p:childTnLst>
                                    <p:animEffect transition="out" filter="diamond(in)">
                                      <p:cBhvr>
                                        <p:cTn id="34" dur="2000"/>
                                        <p:tgtEl>
                                          <p:spTgt spid="119823"/>
                                        </p:tgtEl>
                                      </p:cBhvr>
                                    </p:animEffect>
                                    <p:set>
                                      <p:cBhvr>
                                        <p:cTn id="35" dur="1" fill="hold">
                                          <p:stCondLst>
                                            <p:cond delay="1999"/>
                                          </p:stCondLst>
                                        </p:cTn>
                                        <p:tgtEl>
                                          <p:spTgt spid="119823"/>
                                        </p:tgtEl>
                                        <p:attrNameLst>
                                          <p:attrName>style.visibility</p:attrName>
                                        </p:attrNameLst>
                                      </p:cBhvr>
                                      <p:to>
                                        <p:strVal val="hidden"/>
                                      </p:to>
                                    </p:set>
                                  </p:childTnLst>
                                </p:cTn>
                              </p:par>
                            </p:childTnLst>
                          </p:cTn>
                        </p:par>
                        <p:par>
                          <p:cTn id="36" fill="hold">
                            <p:stCondLst>
                              <p:cond delay="2000"/>
                            </p:stCondLst>
                            <p:childTnLst>
                              <p:par>
                                <p:cTn id="37" presetID="51" presetClass="entr" presetSubtype="0" fill="hold" nodeType="afterEffect">
                                  <p:stCondLst>
                                    <p:cond delay="0"/>
                                  </p:stCondLst>
                                  <p:childTnLst>
                                    <p:set>
                                      <p:cBhvr>
                                        <p:cTn id="38" dur="1" fill="hold">
                                          <p:stCondLst>
                                            <p:cond delay="0"/>
                                          </p:stCondLst>
                                        </p:cTn>
                                        <p:tgtEl>
                                          <p:spTgt spid="119825"/>
                                        </p:tgtEl>
                                        <p:attrNameLst>
                                          <p:attrName>style.visibility</p:attrName>
                                        </p:attrNameLst>
                                      </p:cBhvr>
                                      <p:to>
                                        <p:strVal val="visible"/>
                                      </p:to>
                                    </p:set>
                                    <p:animEffect transition="in" filter="fade">
                                      <p:cBhvr>
                                        <p:cTn id="39" dur="770" decel="100000"/>
                                        <p:tgtEl>
                                          <p:spTgt spid="119825"/>
                                        </p:tgtEl>
                                      </p:cBhvr>
                                    </p:animEffect>
                                    <p:animScale>
                                      <p:cBhvr>
                                        <p:cTn id="40" dur="770" decel="100000"/>
                                        <p:tgtEl>
                                          <p:spTgt spid="119825"/>
                                        </p:tgtEl>
                                      </p:cBhvr>
                                      <p:from x="10000" y="10000"/>
                                      <p:to x="200000" y="450000"/>
                                    </p:animScale>
                                    <p:animScale>
                                      <p:cBhvr>
                                        <p:cTn id="41" dur="1230" accel="100000" fill="hold">
                                          <p:stCondLst>
                                            <p:cond delay="770"/>
                                          </p:stCondLst>
                                        </p:cTn>
                                        <p:tgtEl>
                                          <p:spTgt spid="119825"/>
                                        </p:tgtEl>
                                      </p:cBhvr>
                                      <p:from x="200000" y="450000"/>
                                      <p:to x="100000" y="100000"/>
                                    </p:animScale>
                                    <p:set>
                                      <p:cBhvr>
                                        <p:cTn id="42" dur="770" fill="hold"/>
                                        <p:tgtEl>
                                          <p:spTgt spid="119825"/>
                                        </p:tgtEl>
                                        <p:attrNameLst>
                                          <p:attrName>ppt_x</p:attrName>
                                        </p:attrNameLst>
                                      </p:cBhvr>
                                      <p:to>
                                        <p:strVal val="(0.5)"/>
                                      </p:to>
                                    </p:set>
                                    <p:anim from="(0.5)" to="(#ppt_x)" calcmode="lin" valueType="num">
                                      <p:cBhvr>
                                        <p:cTn id="43" dur="1230" accel="100000" fill="hold">
                                          <p:stCondLst>
                                            <p:cond delay="770"/>
                                          </p:stCondLst>
                                        </p:cTn>
                                        <p:tgtEl>
                                          <p:spTgt spid="119825"/>
                                        </p:tgtEl>
                                        <p:attrNameLst>
                                          <p:attrName>ppt_x</p:attrName>
                                        </p:attrNameLst>
                                      </p:cBhvr>
                                    </p:anim>
                                    <p:set>
                                      <p:cBhvr>
                                        <p:cTn id="44" dur="770" fill="hold"/>
                                        <p:tgtEl>
                                          <p:spTgt spid="119825"/>
                                        </p:tgtEl>
                                        <p:attrNameLst>
                                          <p:attrName>ppt_y</p:attrName>
                                        </p:attrNameLst>
                                      </p:cBhvr>
                                      <p:to>
                                        <p:strVal val="(#ppt_y+0.4)"/>
                                      </p:to>
                                    </p:set>
                                    <p:anim from="(#ppt_y+0.4)" to="(#ppt_y)" calcmode="lin" valueType="num">
                                      <p:cBhvr>
                                        <p:cTn id="45" dur="1230" accel="100000" fill="hold">
                                          <p:stCondLst>
                                            <p:cond delay="770"/>
                                          </p:stCondLst>
                                        </p:cTn>
                                        <p:tgtEl>
                                          <p:spTgt spid="119825"/>
                                        </p:tgtEl>
                                        <p:attrNameLst>
                                          <p:attrName>ppt_y</p:attrName>
                                        </p:attrNameLst>
                                      </p:cBhvr>
                                    </p:anim>
                                  </p:childTnLst>
                                </p:cTn>
                              </p:par>
                            </p:childTnLst>
                          </p:cTn>
                        </p:par>
                        <p:par>
                          <p:cTn id="46" fill="hold">
                            <p:stCondLst>
                              <p:cond delay="4000"/>
                            </p:stCondLst>
                            <p:childTnLst>
                              <p:par>
                                <p:cTn id="47" presetID="51" presetClass="entr" presetSubtype="0" fill="hold" nodeType="afterEffect">
                                  <p:stCondLst>
                                    <p:cond delay="0"/>
                                  </p:stCondLst>
                                  <p:childTnLst>
                                    <p:set>
                                      <p:cBhvr>
                                        <p:cTn id="48" dur="1" fill="hold">
                                          <p:stCondLst>
                                            <p:cond delay="0"/>
                                          </p:stCondLst>
                                        </p:cTn>
                                        <p:tgtEl>
                                          <p:spTgt spid="119826"/>
                                        </p:tgtEl>
                                        <p:attrNameLst>
                                          <p:attrName>style.visibility</p:attrName>
                                        </p:attrNameLst>
                                      </p:cBhvr>
                                      <p:to>
                                        <p:strVal val="visible"/>
                                      </p:to>
                                    </p:set>
                                    <p:animEffect transition="in" filter="fade">
                                      <p:cBhvr>
                                        <p:cTn id="49" dur="770" decel="100000"/>
                                        <p:tgtEl>
                                          <p:spTgt spid="119826"/>
                                        </p:tgtEl>
                                      </p:cBhvr>
                                    </p:animEffect>
                                    <p:animScale>
                                      <p:cBhvr>
                                        <p:cTn id="50" dur="770" decel="100000"/>
                                        <p:tgtEl>
                                          <p:spTgt spid="119826"/>
                                        </p:tgtEl>
                                      </p:cBhvr>
                                      <p:from x="10000" y="10000"/>
                                      <p:to x="200000" y="450000"/>
                                    </p:animScale>
                                    <p:animScale>
                                      <p:cBhvr>
                                        <p:cTn id="51" dur="1230" accel="100000" fill="hold">
                                          <p:stCondLst>
                                            <p:cond delay="770"/>
                                          </p:stCondLst>
                                        </p:cTn>
                                        <p:tgtEl>
                                          <p:spTgt spid="119826"/>
                                        </p:tgtEl>
                                      </p:cBhvr>
                                      <p:from x="200000" y="450000"/>
                                      <p:to x="100000" y="100000"/>
                                    </p:animScale>
                                    <p:set>
                                      <p:cBhvr>
                                        <p:cTn id="52" dur="770" fill="hold"/>
                                        <p:tgtEl>
                                          <p:spTgt spid="119826"/>
                                        </p:tgtEl>
                                        <p:attrNameLst>
                                          <p:attrName>ppt_x</p:attrName>
                                        </p:attrNameLst>
                                      </p:cBhvr>
                                      <p:to>
                                        <p:strVal val="(0.5)"/>
                                      </p:to>
                                    </p:set>
                                    <p:anim from="(0.5)" to="(#ppt_x)" calcmode="lin" valueType="num">
                                      <p:cBhvr>
                                        <p:cTn id="53" dur="1230" accel="100000" fill="hold">
                                          <p:stCondLst>
                                            <p:cond delay="770"/>
                                          </p:stCondLst>
                                        </p:cTn>
                                        <p:tgtEl>
                                          <p:spTgt spid="119826"/>
                                        </p:tgtEl>
                                        <p:attrNameLst>
                                          <p:attrName>ppt_x</p:attrName>
                                        </p:attrNameLst>
                                      </p:cBhvr>
                                    </p:anim>
                                    <p:set>
                                      <p:cBhvr>
                                        <p:cTn id="54" dur="770" fill="hold"/>
                                        <p:tgtEl>
                                          <p:spTgt spid="119826"/>
                                        </p:tgtEl>
                                        <p:attrNameLst>
                                          <p:attrName>ppt_y</p:attrName>
                                        </p:attrNameLst>
                                      </p:cBhvr>
                                      <p:to>
                                        <p:strVal val="(#ppt_y+0.4)"/>
                                      </p:to>
                                    </p:set>
                                    <p:anim from="(#ppt_y+0.4)" to="(#ppt_y)" calcmode="lin" valueType="num">
                                      <p:cBhvr>
                                        <p:cTn id="55" dur="1230" accel="100000" fill="hold">
                                          <p:stCondLst>
                                            <p:cond delay="770"/>
                                          </p:stCondLst>
                                        </p:cTn>
                                        <p:tgtEl>
                                          <p:spTgt spid="119826"/>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20" presetClass="exit" presetSubtype="0" fill="hold" nodeType="clickEffect">
                                  <p:stCondLst>
                                    <p:cond delay="0"/>
                                  </p:stCondLst>
                                  <p:childTnLst>
                                    <p:animEffect transition="out" filter="wedge">
                                      <p:cBhvr>
                                        <p:cTn id="59" dur="2000"/>
                                        <p:tgtEl>
                                          <p:spTgt spid="119825"/>
                                        </p:tgtEl>
                                      </p:cBhvr>
                                    </p:animEffect>
                                    <p:set>
                                      <p:cBhvr>
                                        <p:cTn id="60" dur="1" fill="hold">
                                          <p:stCondLst>
                                            <p:cond delay="1999"/>
                                          </p:stCondLst>
                                        </p:cTn>
                                        <p:tgtEl>
                                          <p:spTgt spid="119825"/>
                                        </p:tgtEl>
                                        <p:attrNameLst>
                                          <p:attrName>style.visibility</p:attrName>
                                        </p:attrNameLst>
                                      </p:cBhvr>
                                      <p:to>
                                        <p:strVal val="hidden"/>
                                      </p:to>
                                    </p:set>
                                  </p:childTnLst>
                                </p:cTn>
                              </p:par>
                              <p:par>
                                <p:cTn id="61" presetID="20" presetClass="exit" presetSubtype="0" fill="hold" nodeType="withEffect">
                                  <p:stCondLst>
                                    <p:cond delay="0"/>
                                  </p:stCondLst>
                                  <p:childTnLst>
                                    <p:animEffect transition="out" filter="wedge">
                                      <p:cBhvr>
                                        <p:cTn id="62" dur="2000"/>
                                        <p:tgtEl>
                                          <p:spTgt spid="119826"/>
                                        </p:tgtEl>
                                      </p:cBhvr>
                                    </p:animEffect>
                                    <p:set>
                                      <p:cBhvr>
                                        <p:cTn id="63" dur="1" fill="hold">
                                          <p:stCondLst>
                                            <p:cond delay="1999"/>
                                          </p:stCondLst>
                                        </p:cTn>
                                        <p:tgtEl>
                                          <p:spTgt spid="11982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1" presetClass="entr" presetSubtype="0" fill="hold" nodeType="clickEffect">
                                  <p:stCondLst>
                                    <p:cond delay="0"/>
                                  </p:stCondLst>
                                  <p:childTnLst>
                                    <p:set>
                                      <p:cBhvr>
                                        <p:cTn id="67" dur="1" fill="hold">
                                          <p:stCondLst>
                                            <p:cond delay="0"/>
                                          </p:stCondLst>
                                        </p:cTn>
                                        <p:tgtEl>
                                          <p:spTgt spid="119827"/>
                                        </p:tgtEl>
                                        <p:attrNameLst>
                                          <p:attrName>style.visibility</p:attrName>
                                        </p:attrNameLst>
                                      </p:cBhvr>
                                      <p:to>
                                        <p:strVal val="visible"/>
                                      </p:to>
                                    </p:set>
                                    <p:animEffect transition="in" filter="fade">
                                      <p:cBhvr>
                                        <p:cTn id="68" dur="770" decel="100000"/>
                                        <p:tgtEl>
                                          <p:spTgt spid="119827"/>
                                        </p:tgtEl>
                                      </p:cBhvr>
                                    </p:animEffect>
                                    <p:animScale>
                                      <p:cBhvr>
                                        <p:cTn id="69" dur="770" decel="100000"/>
                                        <p:tgtEl>
                                          <p:spTgt spid="119827"/>
                                        </p:tgtEl>
                                      </p:cBhvr>
                                      <p:from x="10000" y="10000"/>
                                      <p:to x="200000" y="450000"/>
                                    </p:animScale>
                                    <p:animScale>
                                      <p:cBhvr>
                                        <p:cTn id="70" dur="1230" accel="100000" fill="hold">
                                          <p:stCondLst>
                                            <p:cond delay="770"/>
                                          </p:stCondLst>
                                        </p:cTn>
                                        <p:tgtEl>
                                          <p:spTgt spid="119827"/>
                                        </p:tgtEl>
                                      </p:cBhvr>
                                      <p:from x="200000" y="450000"/>
                                      <p:to x="100000" y="100000"/>
                                    </p:animScale>
                                    <p:set>
                                      <p:cBhvr>
                                        <p:cTn id="71" dur="770" fill="hold"/>
                                        <p:tgtEl>
                                          <p:spTgt spid="119827"/>
                                        </p:tgtEl>
                                        <p:attrNameLst>
                                          <p:attrName>ppt_x</p:attrName>
                                        </p:attrNameLst>
                                      </p:cBhvr>
                                      <p:to>
                                        <p:strVal val="(0.5)"/>
                                      </p:to>
                                    </p:set>
                                    <p:anim from="(0.5)" to="(#ppt_x)" calcmode="lin" valueType="num">
                                      <p:cBhvr>
                                        <p:cTn id="72" dur="1230" accel="100000" fill="hold">
                                          <p:stCondLst>
                                            <p:cond delay="770"/>
                                          </p:stCondLst>
                                        </p:cTn>
                                        <p:tgtEl>
                                          <p:spTgt spid="119827"/>
                                        </p:tgtEl>
                                        <p:attrNameLst>
                                          <p:attrName>ppt_x</p:attrName>
                                        </p:attrNameLst>
                                      </p:cBhvr>
                                    </p:anim>
                                    <p:set>
                                      <p:cBhvr>
                                        <p:cTn id="73" dur="770" fill="hold"/>
                                        <p:tgtEl>
                                          <p:spTgt spid="119827"/>
                                        </p:tgtEl>
                                        <p:attrNameLst>
                                          <p:attrName>ppt_y</p:attrName>
                                        </p:attrNameLst>
                                      </p:cBhvr>
                                      <p:to>
                                        <p:strVal val="(#ppt_y+0.4)"/>
                                      </p:to>
                                    </p:set>
                                    <p:anim from="(#ppt_y+0.4)" to="(#ppt_y)" calcmode="lin" valueType="num">
                                      <p:cBhvr>
                                        <p:cTn id="74" dur="1230" accel="100000" fill="hold">
                                          <p:stCondLst>
                                            <p:cond delay="770"/>
                                          </p:stCondLst>
                                        </p:cTn>
                                        <p:tgtEl>
                                          <p:spTgt spid="119827"/>
                                        </p:tgtEl>
                                        <p:attrNameLst>
                                          <p:attrName>ppt_y</p:attrName>
                                        </p:attrNameLst>
                                      </p:cBhvr>
                                    </p:anim>
                                  </p:childTnLst>
                                </p:cTn>
                              </p:par>
                            </p:childTnLst>
                          </p:cTn>
                        </p:par>
                      </p:childTnLst>
                    </p:cTn>
                  </p:par>
                  <p:par>
                    <p:cTn id="75" fill="hold">
                      <p:stCondLst>
                        <p:cond delay="indefinite"/>
                      </p:stCondLst>
                      <p:childTnLst>
                        <p:par>
                          <p:cTn id="76" fill="hold">
                            <p:stCondLst>
                              <p:cond delay="0"/>
                            </p:stCondLst>
                            <p:childTnLst>
                              <p:par>
                                <p:cTn id="77" presetID="20" presetClass="exit" presetSubtype="0" fill="hold" nodeType="clickEffect">
                                  <p:stCondLst>
                                    <p:cond delay="0"/>
                                  </p:stCondLst>
                                  <p:childTnLst>
                                    <p:animEffect transition="out" filter="wedge">
                                      <p:cBhvr>
                                        <p:cTn id="78" dur="2000"/>
                                        <p:tgtEl>
                                          <p:spTgt spid="119827"/>
                                        </p:tgtEl>
                                      </p:cBhvr>
                                    </p:animEffect>
                                    <p:set>
                                      <p:cBhvr>
                                        <p:cTn id="79" dur="1" fill="hold">
                                          <p:stCondLst>
                                            <p:cond delay="1999"/>
                                          </p:stCondLst>
                                        </p:cTn>
                                        <p:tgtEl>
                                          <p:spTgt spid="11982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1" presetClass="entr" presetSubtype="0" fill="hold" nodeType="clickEffect">
                                  <p:stCondLst>
                                    <p:cond delay="0"/>
                                  </p:stCondLst>
                                  <p:childTnLst>
                                    <p:set>
                                      <p:cBhvr>
                                        <p:cTn id="83" dur="1" fill="hold">
                                          <p:stCondLst>
                                            <p:cond delay="0"/>
                                          </p:stCondLst>
                                        </p:cTn>
                                        <p:tgtEl>
                                          <p:spTgt spid="119828"/>
                                        </p:tgtEl>
                                        <p:attrNameLst>
                                          <p:attrName>style.visibility</p:attrName>
                                        </p:attrNameLst>
                                      </p:cBhvr>
                                      <p:to>
                                        <p:strVal val="visible"/>
                                      </p:to>
                                    </p:set>
                                    <p:animEffect transition="in" filter="fade">
                                      <p:cBhvr>
                                        <p:cTn id="84" dur="770" decel="100000"/>
                                        <p:tgtEl>
                                          <p:spTgt spid="119828"/>
                                        </p:tgtEl>
                                      </p:cBhvr>
                                    </p:animEffect>
                                    <p:animScale>
                                      <p:cBhvr>
                                        <p:cTn id="85" dur="770" decel="100000"/>
                                        <p:tgtEl>
                                          <p:spTgt spid="119828"/>
                                        </p:tgtEl>
                                      </p:cBhvr>
                                      <p:from x="10000" y="10000"/>
                                      <p:to x="200000" y="450000"/>
                                    </p:animScale>
                                    <p:animScale>
                                      <p:cBhvr>
                                        <p:cTn id="86" dur="1230" accel="100000" fill="hold">
                                          <p:stCondLst>
                                            <p:cond delay="770"/>
                                          </p:stCondLst>
                                        </p:cTn>
                                        <p:tgtEl>
                                          <p:spTgt spid="119828"/>
                                        </p:tgtEl>
                                      </p:cBhvr>
                                      <p:from x="200000" y="450000"/>
                                      <p:to x="100000" y="100000"/>
                                    </p:animScale>
                                    <p:set>
                                      <p:cBhvr>
                                        <p:cTn id="87" dur="770" fill="hold"/>
                                        <p:tgtEl>
                                          <p:spTgt spid="119828"/>
                                        </p:tgtEl>
                                        <p:attrNameLst>
                                          <p:attrName>ppt_x</p:attrName>
                                        </p:attrNameLst>
                                      </p:cBhvr>
                                      <p:to>
                                        <p:strVal val="(0.5)"/>
                                      </p:to>
                                    </p:set>
                                    <p:anim from="(0.5)" to="(#ppt_x)" calcmode="lin" valueType="num">
                                      <p:cBhvr>
                                        <p:cTn id="88" dur="1230" accel="100000" fill="hold">
                                          <p:stCondLst>
                                            <p:cond delay="770"/>
                                          </p:stCondLst>
                                        </p:cTn>
                                        <p:tgtEl>
                                          <p:spTgt spid="119828"/>
                                        </p:tgtEl>
                                        <p:attrNameLst>
                                          <p:attrName>ppt_x</p:attrName>
                                        </p:attrNameLst>
                                      </p:cBhvr>
                                    </p:anim>
                                    <p:set>
                                      <p:cBhvr>
                                        <p:cTn id="89" dur="770" fill="hold"/>
                                        <p:tgtEl>
                                          <p:spTgt spid="119828"/>
                                        </p:tgtEl>
                                        <p:attrNameLst>
                                          <p:attrName>ppt_y</p:attrName>
                                        </p:attrNameLst>
                                      </p:cBhvr>
                                      <p:to>
                                        <p:strVal val="(#ppt_y+0.4)"/>
                                      </p:to>
                                    </p:set>
                                    <p:anim from="(#ppt_y+0.4)" to="(#ppt_y)" calcmode="lin" valueType="num">
                                      <p:cBhvr>
                                        <p:cTn id="90" dur="1230" accel="100000" fill="hold">
                                          <p:stCondLst>
                                            <p:cond delay="770"/>
                                          </p:stCondLst>
                                        </p:cTn>
                                        <p:tgtEl>
                                          <p:spTgt spid="119828"/>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47" presetClass="exit" presetSubtype="0" fill="hold" nodeType="clickEffect">
                                  <p:stCondLst>
                                    <p:cond delay="0"/>
                                  </p:stCondLst>
                                  <p:childTnLst>
                                    <p:animEffect transition="out" filter="fade">
                                      <p:cBhvr>
                                        <p:cTn id="94" dur="1000"/>
                                        <p:tgtEl>
                                          <p:spTgt spid="119828"/>
                                        </p:tgtEl>
                                      </p:cBhvr>
                                    </p:animEffect>
                                    <p:anim calcmode="lin" valueType="num">
                                      <p:cBhvr>
                                        <p:cTn id="95" dur="1000"/>
                                        <p:tgtEl>
                                          <p:spTgt spid="119828"/>
                                        </p:tgtEl>
                                        <p:attrNameLst>
                                          <p:attrName>ppt_x</p:attrName>
                                        </p:attrNameLst>
                                      </p:cBhvr>
                                      <p:tavLst>
                                        <p:tav tm="0">
                                          <p:val>
                                            <p:strVal val="ppt_x"/>
                                          </p:val>
                                        </p:tav>
                                        <p:tav tm="100000">
                                          <p:val>
                                            <p:strVal val="ppt_x"/>
                                          </p:val>
                                        </p:tav>
                                      </p:tavLst>
                                    </p:anim>
                                    <p:anim calcmode="lin" valueType="num">
                                      <p:cBhvr>
                                        <p:cTn id="96" dur="1000"/>
                                        <p:tgtEl>
                                          <p:spTgt spid="119828"/>
                                        </p:tgtEl>
                                        <p:attrNameLst>
                                          <p:attrName>ppt_y</p:attrName>
                                        </p:attrNameLst>
                                      </p:cBhvr>
                                      <p:tavLst>
                                        <p:tav tm="0">
                                          <p:val>
                                            <p:strVal val="ppt_y"/>
                                          </p:val>
                                        </p:tav>
                                        <p:tav tm="100000">
                                          <p:val>
                                            <p:strVal val="ppt_y-.1"/>
                                          </p:val>
                                        </p:tav>
                                      </p:tavLst>
                                    </p:anim>
                                    <p:set>
                                      <p:cBhvr>
                                        <p:cTn id="97" dur="1" fill="hold">
                                          <p:stCondLst>
                                            <p:cond delay="999"/>
                                          </p:stCondLst>
                                        </p:cTn>
                                        <p:tgtEl>
                                          <p:spTgt spid="119828"/>
                                        </p:tgtEl>
                                        <p:attrNameLst>
                                          <p:attrName>style.visibility</p:attrName>
                                        </p:attrNameLst>
                                      </p:cBhvr>
                                      <p:to>
                                        <p:strVal val="hidden"/>
                                      </p:to>
                                    </p:set>
                                  </p:childTnLst>
                                </p:cTn>
                              </p:par>
                            </p:childTnLst>
                          </p:cTn>
                        </p:par>
                        <p:par>
                          <p:cTn id="98" fill="hold">
                            <p:stCondLst>
                              <p:cond delay="1000"/>
                            </p:stCondLst>
                            <p:childTnLst>
                              <p:par>
                                <p:cTn id="99" presetID="10" presetClass="entr" presetSubtype="0" fill="hold" grpId="1" nodeType="afterEffect">
                                  <p:stCondLst>
                                    <p:cond delay="0"/>
                                  </p:stCondLst>
                                  <p:childTnLst>
                                    <p:set>
                                      <p:cBhvr>
                                        <p:cTn id="100" dur="1" fill="hold">
                                          <p:stCondLst>
                                            <p:cond delay="0"/>
                                          </p:stCondLst>
                                        </p:cTn>
                                        <p:tgtEl>
                                          <p:spTgt spid="119810"/>
                                        </p:tgtEl>
                                        <p:attrNameLst>
                                          <p:attrName>style.visibility</p:attrName>
                                        </p:attrNameLst>
                                      </p:cBhvr>
                                      <p:to>
                                        <p:strVal val="visible"/>
                                      </p:to>
                                    </p:set>
                                    <p:animEffect transition="in" filter="fade">
                                      <p:cBhvr>
                                        <p:cTn id="101" dur="2000"/>
                                        <p:tgtEl>
                                          <p:spTgt spid="119810"/>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119811"/>
                                        </p:tgtEl>
                                        <p:attrNameLst>
                                          <p:attrName>style.visibility</p:attrName>
                                        </p:attrNameLst>
                                      </p:cBhvr>
                                      <p:to>
                                        <p:strVal val="visible"/>
                                      </p:to>
                                    </p:set>
                                    <p:animEffect transition="in" filter="fade">
                                      <p:cBhvr>
                                        <p:cTn id="104" dur="2000"/>
                                        <p:tgtEl>
                                          <p:spTgt spid="119811"/>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119816"/>
                                        </p:tgtEl>
                                        <p:attrNameLst>
                                          <p:attrName>style.visibility</p:attrName>
                                        </p:attrNameLst>
                                      </p:cBhvr>
                                      <p:to>
                                        <p:strVal val="visible"/>
                                      </p:to>
                                    </p:set>
                                    <p:animEffect transition="in" filter="fade">
                                      <p:cBhvr>
                                        <p:cTn id="107" dur="2000"/>
                                        <p:tgtEl>
                                          <p:spTgt spid="119816"/>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119815"/>
                                        </p:tgtEl>
                                        <p:attrNameLst>
                                          <p:attrName>style.visibility</p:attrName>
                                        </p:attrNameLst>
                                      </p:cBhvr>
                                      <p:to>
                                        <p:strVal val="visible"/>
                                      </p:to>
                                    </p:set>
                                    <p:animEffect transition="in" filter="fade">
                                      <p:cBhvr>
                                        <p:cTn id="110" dur="2000"/>
                                        <p:tgtEl>
                                          <p:spTgt spid="119815"/>
                                        </p:tgtEl>
                                      </p:cBhvr>
                                    </p:animEffect>
                                  </p:childTnLst>
                                </p:cTn>
                              </p:par>
                              <p:par>
                                <p:cTn id="111" presetID="10" presetClass="entr" presetSubtype="0" fill="hold" grpId="1" nodeType="withEffect">
                                  <p:stCondLst>
                                    <p:cond delay="0"/>
                                  </p:stCondLst>
                                  <p:childTnLst>
                                    <p:set>
                                      <p:cBhvr>
                                        <p:cTn id="112" dur="1" fill="hold">
                                          <p:stCondLst>
                                            <p:cond delay="0"/>
                                          </p:stCondLst>
                                        </p:cTn>
                                        <p:tgtEl>
                                          <p:spTgt spid="119817"/>
                                        </p:tgtEl>
                                        <p:attrNameLst>
                                          <p:attrName>style.visibility</p:attrName>
                                        </p:attrNameLst>
                                      </p:cBhvr>
                                      <p:to>
                                        <p:strVal val="visible"/>
                                      </p:to>
                                    </p:set>
                                    <p:animEffect transition="in" filter="fade">
                                      <p:cBhvr>
                                        <p:cTn id="113" dur="2000"/>
                                        <p:tgtEl>
                                          <p:spTgt spid="119817"/>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119818"/>
                                        </p:tgtEl>
                                        <p:attrNameLst>
                                          <p:attrName>style.visibility</p:attrName>
                                        </p:attrNameLst>
                                      </p:cBhvr>
                                      <p:to>
                                        <p:strVal val="visible"/>
                                      </p:to>
                                    </p:set>
                                    <p:animEffect transition="in" filter="fade">
                                      <p:cBhvr>
                                        <p:cTn id="116" dur="2000"/>
                                        <p:tgtEl>
                                          <p:spTgt spid="119818"/>
                                        </p:tgtEl>
                                      </p:cBhvr>
                                    </p:animEffect>
                                  </p:childTnLst>
                                </p:cTn>
                              </p:par>
                              <p:par>
                                <p:cTn id="117" presetID="10" presetClass="entr" presetSubtype="0" fill="hold" grpId="1" nodeType="withEffect">
                                  <p:stCondLst>
                                    <p:cond delay="0"/>
                                  </p:stCondLst>
                                  <p:childTnLst>
                                    <p:set>
                                      <p:cBhvr>
                                        <p:cTn id="118" dur="1" fill="hold">
                                          <p:stCondLst>
                                            <p:cond delay="0"/>
                                          </p:stCondLst>
                                        </p:cTn>
                                        <p:tgtEl>
                                          <p:spTgt spid="119819"/>
                                        </p:tgtEl>
                                        <p:attrNameLst>
                                          <p:attrName>style.visibility</p:attrName>
                                        </p:attrNameLst>
                                      </p:cBhvr>
                                      <p:to>
                                        <p:strVal val="visible"/>
                                      </p:to>
                                    </p:set>
                                    <p:animEffect transition="in" filter="fade">
                                      <p:cBhvr>
                                        <p:cTn id="119" dur="2000"/>
                                        <p:tgtEl>
                                          <p:spTgt spid="119819"/>
                                        </p:tgtEl>
                                      </p:cBhvr>
                                    </p:animEffect>
                                  </p:childTnLst>
                                </p:cTn>
                              </p:par>
                              <p:par>
                                <p:cTn id="120" presetID="10" presetClass="entr" presetSubtype="0" fill="hold" grpId="2" nodeType="withEffect">
                                  <p:stCondLst>
                                    <p:cond delay="0"/>
                                  </p:stCondLst>
                                  <p:iterate type="lt">
                                    <p:tmAbs val="0"/>
                                  </p:iterate>
                                  <p:childTnLst>
                                    <p:set>
                                      <p:cBhvr>
                                        <p:cTn id="121" dur="1" fill="hold">
                                          <p:stCondLst>
                                            <p:cond delay="0"/>
                                          </p:stCondLst>
                                        </p:cTn>
                                        <p:tgtEl>
                                          <p:spTgt spid="119823"/>
                                        </p:tgtEl>
                                        <p:attrNameLst>
                                          <p:attrName>style.visibility</p:attrName>
                                        </p:attrNameLst>
                                      </p:cBhvr>
                                      <p:to>
                                        <p:strVal val="visible"/>
                                      </p:to>
                                    </p:set>
                                    <p:animEffect transition="in" filter="fade">
                                      <p:cBhvr>
                                        <p:cTn id="122" dur="2000"/>
                                        <p:tgtEl>
                                          <p:spTgt spid="119823"/>
                                        </p:tgtEl>
                                      </p:cBhvr>
                                    </p:animEffect>
                                  </p:childTnLst>
                                </p:cTn>
                              </p:par>
                            </p:childTnLst>
                          </p:cTn>
                        </p:par>
                        <p:par>
                          <p:cTn id="123" fill="hold">
                            <p:stCondLst>
                              <p:cond delay="3000"/>
                            </p:stCondLst>
                            <p:childTnLst>
                              <p:par>
                                <p:cTn id="124" presetID="29" presetClass="entr" presetSubtype="0" fill="hold" nodeType="afterEffect">
                                  <p:stCondLst>
                                    <p:cond delay="0"/>
                                  </p:stCondLst>
                                  <p:childTnLst>
                                    <p:set>
                                      <p:cBhvr>
                                        <p:cTn id="125" dur="1" fill="hold">
                                          <p:stCondLst>
                                            <p:cond delay="0"/>
                                          </p:stCondLst>
                                        </p:cTn>
                                        <p:tgtEl>
                                          <p:spTgt spid="119824"/>
                                        </p:tgtEl>
                                        <p:attrNameLst>
                                          <p:attrName>style.visibility</p:attrName>
                                        </p:attrNameLst>
                                      </p:cBhvr>
                                      <p:to>
                                        <p:strVal val="visible"/>
                                      </p:to>
                                    </p:set>
                                    <p:anim calcmode="lin" valueType="num">
                                      <p:cBhvr>
                                        <p:cTn id="126" dur="1000" fill="hold"/>
                                        <p:tgtEl>
                                          <p:spTgt spid="119824"/>
                                        </p:tgtEl>
                                        <p:attrNameLst>
                                          <p:attrName>ppt_x</p:attrName>
                                        </p:attrNameLst>
                                      </p:cBhvr>
                                      <p:tavLst>
                                        <p:tav tm="0">
                                          <p:val>
                                            <p:strVal val="#ppt_x-.2"/>
                                          </p:val>
                                        </p:tav>
                                        <p:tav tm="100000">
                                          <p:val>
                                            <p:strVal val="#ppt_x"/>
                                          </p:val>
                                        </p:tav>
                                      </p:tavLst>
                                    </p:anim>
                                    <p:anim calcmode="lin" valueType="num">
                                      <p:cBhvr>
                                        <p:cTn id="127" dur="1000" fill="hold"/>
                                        <p:tgtEl>
                                          <p:spTgt spid="119824"/>
                                        </p:tgtEl>
                                        <p:attrNameLst>
                                          <p:attrName>ppt_y</p:attrName>
                                        </p:attrNameLst>
                                      </p:cBhvr>
                                      <p:tavLst>
                                        <p:tav tm="0">
                                          <p:val>
                                            <p:strVal val="#ppt_y"/>
                                          </p:val>
                                        </p:tav>
                                        <p:tav tm="100000">
                                          <p:val>
                                            <p:strVal val="#ppt_y"/>
                                          </p:val>
                                        </p:tav>
                                      </p:tavLst>
                                    </p:anim>
                                    <p:animEffect transition="in" filter="wipe(right)" prLst="gradientSize: 0.1">
                                      <p:cBhvr>
                                        <p:cTn id="128" dur="1000"/>
                                        <p:tgtEl>
                                          <p:spTgt spid="119824"/>
                                        </p:tgtEl>
                                      </p:cBhvr>
                                    </p:animEffect>
                                  </p:childTnLst>
                                </p:cTn>
                              </p:par>
                            </p:childTnLst>
                          </p:cTn>
                        </p:par>
                        <p:par>
                          <p:cTn id="129" fill="hold">
                            <p:stCondLst>
                              <p:cond delay="4000"/>
                            </p:stCondLst>
                            <p:childTnLst>
                              <p:par>
                                <p:cTn id="130" presetID="27" presetClass="entr" presetSubtype="0" fill="hold" grpId="0" nodeType="afterEffect">
                                  <p:stCondLst>
                                    <p:cond delay="0"/>
                                  </p:stCondLst>
                                  <p:iterate type="lt">
                                    <p:tmPct val="50000"/>
                                  </p:iterate>
                                  <p:childTnLst>
                                    <p:set>
                                      <p:cBhvr>
                                        <p:cTn id="131" dur="1" fill="hold">
                                          <p:stCondLst>
                                            <p:cond delay="0"/>
                                          </p:stCondLst>
                                        </p:cTn>
                                        <p:tgtEl>
                                          <p:spTgt spid="119837"/>
                                        </p:tgtEl>
                                        <p:attrNameLst>
                                          <p:attrName>style.visibility</p:attrName>
                                        </p:attrNameLst>
                                      </p:cBhvr>
                                      <p:to>
                                        <p:strVal val="visible"/>
                                      </p:to>
                                    </p:set>
                                    <p:anim calcmode="discrete" valueType="clr">
                                      <p:cBhvr override="childStyle">
                                        <p:cTn id="132" dur="80"/>
                                        <p:tgtEl>
                                          <p:spTgt spid="119837"/>
                                        </p:tgtEl>
                                        <p:attrNameLst>
                                          <p:attrName>style.color</p:attrName>
                                        </p:attrNameLst>
                                      </p:cBhvr>
                                      <p:tavLst>
                                        <p:tav tm="0">
                                          <p:val>
                                            <p:clrVal>
                                              <a:schemeClr val="accent2"/>
                                            </p:clrVal>
                                          </p:val>
                                        </p:tav>
                                        <p:tav tm="50000">
                                          <p:val>
                                            <p:clrVal>
                                              <a:schemeClr val="hlink"/>
                                            </p:clrVal>
                                          </p:val>
                                        </p:tav>
                                      </p:tavLst>
                                    </p:anim>
                                    <p:anim calcmode="discrete" valueType="clr">
                                      <p:cBhvr>
                                        <p:cTn id="133" dur="80"/>
                                        <p:tgtEl>
                                          <p:spTgt spid="119837"/>
                                        </p:tgtEl>
                                        <p:attrNameLst>
                                          <p:attrName>fillcolor</p:attrName>
                                        </p:attrNameLst>
                                      </p:cBhvr>
                                      <p:tavLst>
                                        <p:tav tm="0">
                                          <p:val>
                                            <p:clrVal>
                                              <a:schemeClr val="accent2"/>
                                            </p:clrVal>
                                          </p:val>
                                        </p:tav>
                                        <p:tav tm="50000">
                                          <p:val>
                                            <p:clrVal>
                                              <a:schemeClr val="hlink"/>
                                            </p:clrVal>
                                          </p:val>
                                        </p:tav>
                                      </p:tavLst>
                                    </p:anim>
                                    <p:set>
                                      <p:cBhvr>
                                        <p:cTn id="134" dur="80"/>
                                        <p:tgtEl>
                                          <p:spTgt spid="1198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10" grpId="1"/>
      <p:bldP spid="119811" grpId="0"/>
      <p:bldP spid="119811" grpId="1"/>
      <p:bldP spid="119815" grpId="0"/>
      <p:bldP spid="119815" grpId="1"/>
      <p:bldP spid="119816" grpId="0"/>
      <p:bldP spid="119816" grpId="1"/>
      <p:bldP spid="119817" grpId="0"/>
      <p:bldP spid="119817" grpId="1"/>
      <p:bldP spid="119818" grpId="0"/>
      <p:bldP spid="119818" grpId="1"/>
      <p:bldP spid="119819" grpId="0"/>
      <p:bldP spid="119819" grpId="1"/>
      <p:bldP spid="119823" grpId="0"/>
      <p:bldP spid="119823" grpId="1"/>
      <p:bldP spid="119823" grpId="2"/>
      <p:bldP spid="1198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Rectangles 124929"/>
          <p:cNvSpPr/>
          <p:nvPr/>
        </p:nvSpPr>
        <p:spPr>
          <a:xfrm>
            <a:off x="304800" y="304800"/>
            <a:ext cx="5334000" cy="457200"/>
          </a:xfrm>
          <a:prstGeom prst="rect">
            <a:avLst/>
          </a:prstGeom>
          <a:noFill/>
          <a:ln w="9525">
            <a:noFill/>
          </a:ln>
        </p:spPr>
        <p:txBody>
          <a:bodyPr wrap="none" anchor="ctr" anchorCtr="0"/>
          <a:p>
            <a:pPr algn="ctr" eaLnBrk="0" hangingPunct="0"/>
            <a:r>
              <a:rPr lang="en-US" altLang="zh-CN" sz="2400" b="1" i="1" u="sng" err="1">
                <a:solidFill>
                  <a:srgbClr val="FFFF00"/>
                </a:solidFill>
                <a:latin typeface="Times New Roman" panose="02020603050405020304" pitchFamily="18" charset="0"/>
              </a:rPr>
              <a:t>Bài</a:t>
            </a:r>
            <a:r>
              <a:rPr lang="en-US" altLang="zh-CN" sz="2400" b="1" i="1" u="sng">
                <a:solidFill>
                  <a:srgbClr val="FFFF00"/>
                </a:solidFill>
                <a:latin typeface="Times New Roman" panose="02020603050405020304" pitchFamily="18" charset="0"/>
              </a:rPr>
              <a:t> 12</a:t>
            </a:r>
            <a:r>
              <a:rPr lang="en-US" altLang="zh-CN" sz="2400" b="1" i="1">
                <a:solidFill>
                  <a:srgbClr val="FFFF00"/>
                </a:solidFill>
                <a:latin typeface="Times New Roman" panose="02020603050405020304" pitchFamily="18" charset="0"/>
              </a:rPr>
              <a:t>: </a:t>
            </a:r>
            <a:r>
              <a:rPr lang="en-US" altLang="zh-CN" sz="2400" b="1" i="1" u="sng" err="1">
                <a:solidFill>
                  <a:srgbClr val="FFFF00"/>
                </a:solidFill>
                <a:latin typeface="Times New Roman" panose="02020603050405020304" pitchFamily="18" charset="0"/>
              </a:rPr>
              <a:t>Thường thức mỹ thuật</a:t>
            </a:r>
            <a:endParaRPr lang="en-US" altLang="zh-CN" sz="2400" b="1" i="1" u="sng">
              <a:solidFill>
                <a:srgbClr val="FFFF00"/>
              </a:solidFill>
              <a:latin typeface="Times New Roman" panose="02020603050405020304" pitchFamily="18" charset="0"/>
            </a:endParaRPr>
          </a:p>
        </p:txBody>
      </p:sp>
      <p:sp>
        <p:nvSpPr>
          <p:cNvPr id="27650" name="Rectangles 124930"/>
          <p:cNvSpPr/>
          <p:nvPr/>
        </p:nvSpPr>
        <p:spPr>
          <a:xfrm>
            <a:off x="304800" y="685800"/>
            <a:ext cx="8382000" cy="1219200"/>
          </a:xfrm>
          <a:prstGeom prst="rect">
            <a:avLst/>
          </a:prstGeom>
          <a:noFill/>
          <a:ln w="9525">
            <a:noFill/>
          </a:ln>
        </p:spPr>
        <p:txBody>
          <a:bodyPr wrap="none" anchor="ctr" anchorCtr="0"/>
          <a:p>
            <a:pPr algn="ctr" eaLnBrk="0" hangingPunct="0"/>
            <a:r>
              <a:rPr lang="en-US" altLang="zh-CN" sz="3000" b="1">
                <a:solidFill>
                  <a:srgbClr val="00FFFF"/>
                </a:solidFill>
                <a:latin typeface="Times New Roman" panose="02020603050405020304" pitchFamily="18" charset="0"/>
              </a:rPr>
              <a:t>SƠ LƯỢC VỀ MĨ THUẬT </a:t>
            </a:r>
            <a:endParaRPr lang="en-US" altLang="zh-CN" sz="3000" b="1">
              <a:solidFill>
                <a:srgbClr val="00FFFF"/>
              </a:solidFill>
              <a:latin typeface="Times New Roman" panose="02020603050405020304" pitchFamily="18" charset="0"/>
            </a:endParaRPr>
          </a:p>
          <a:p>
            <a:pPr algn="ctr" eaLnBrk="0" hangingPunct="0"/>
            <a:r>
              <a:rPr lang="en-US" altLang="zh-CN" sz="3000" b="1">
                <a:solidFill>
                  <a:srgbClr val="00FFFF"/>
                </a:solidFill>
                <a:latin typeface="Times New Roman" panose="02020603050405020304" pitchFamily="18" charset="0"/>
              </a:rPr>
              <a:t>CÁC DÂN TỘC ÍT NGƯỜI Ở VIỆT NAM</a:t>
            </a:r>
            <a:endParaRPr lang="en-US" altLang="zh-CN" sz="3000" b="1">
              <a:solidFill>
                <a:srgbClr val="00FFFF"/>
              </a:solidFill>
              <a:latin typeface="Times New Roman" panose="02020603050405020304" pitchFamily="18" charset="0"/>
            </a:endParaRPr>
          </a:p>
        </p:txBody>
      </p:sp>
      <p:pic>
        <p:nvPicPr>
          <p:cNvPr id="27651" name="Picture 124931"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27652" name="Picture 124932"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27653" name="Picture 124933"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27654" name="Rectangles 124934"/>
          <p:cNvSpPr/>
          <p:nvPr/>
        </p:nvSpPr>
        <p:spPr>
          <a:xfrm>
            <a:off x="228600" y="18288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7655" name="Rectangles 124935"/>
          <p:cNvSpPr/>
          <p:nvPr/>
        </p:nvSpPr>
        <p:spPr>
          <a:xfrm>
            <a:off x="533400" y="20574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7656" name="Text Box 124936"/>
          <p:cNvSpPr txBox="1"/>
          <p:nvPr/>
        </p:nvSpPr>
        <p:spPr>
          <a:xfrm>
            <a:off x="533400" y="2895600"/>
            <a:ext cx="3978275" cy="427038"/>
          </a:xfrm>
          <a:prstGeom prst="rect">
            <a:avLst/>
          </a:prstGeom>
          <a:noFill/>
          <a:ln w="9525">
            <a:noFill/>
          </a:ln>
        </p:spPr>
        <p:txBody>
          <a:bodyPr anchor="t" anchorCtr="0">
            <a:spAutoFit/>
          </a:bodyPr>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27657" name="Text Box 124937"/>
          <p:cNvSpPr txBox="1"/>
          <p:nvPr/>
        </p:nvSpPr>
        <p:spPr>
          <a:xfrm>
            <a:off x="533400" y="3238500"/>
            <a:ext cx="5867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27658" name="Picture 124939" descr="viet3"/>
          <p:cNvPicPr>
            <a:picLocks noChangeAspect="1"/>
          </p:cNvPicPr>
          <p:nvPr/>
        </p:nvPicPr>
        <p:blipFill>
          <a:blip r:embed="rId3"/>
          <a:stretch>
            <a:fillRect/>
          </a:stretch>
        </p:blipFill>
        <p:spPr>
          <a:xfrm>
            <a:off x="228600" y="6408738"/>
            <a:ext cx="457200" cy="449262"/>
          </a:xfrm>
          <a:prstGeom prst="rect">
            <a:avLst/>
          </a:prstGeom>
          <a:noFill/>
          <a:ln w="9525">
            <a:noFill/>
          </a:ln>
        </p:spPr>
      </p:pic>
      <p:sp>
        <p:nvSpPr>
          <p:cNvPr id="124946" name="Text Box 124945"/>
          <p:cNvSpPr txBox="1"/>
          <p:nvPr/>
        </p:nvSpPr>
        <p:spPr>
          <a:xfrm>
            <a:off x="533400" y="3573463"/>
            <a:ext cx="4343400" cy="427037"/>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124947" name="Text Box 124946"/>
          <p:cNvSpPr txBox="1"/>
          <p:nvPr/>
        </p:nvSpPr>
        <p:spPr>
          <a:xfrm>
            <a:off x="533400" y="3886200"/>
            <a:ext cx="22860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4946"/>
                                        </p:tgtEl>
                                        <p:attrNameLst>
                                          <p:attrName>style.visibility</p:attrName>
                                        </p:attrNameLst>
                                      </p:cBhvr>
                                      <p:to>
                                        <p:strVal val="visible"/>
                                      </p:to>
                                    </p:set>
                                    <p:anim calcmode="discrete" valueType="clr">
                                      <p:cBhvr override="childStyle">
                                        <p:cTn id="7" dur="80"/>
                                        <p:tgtEl>
                                          <p:spTgt spid="12494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4946"/>
                                        </p:tgtEl>
                                        <p:attrNameLst>
                                          <p:attrName>fillcolor</p:attrName>
                                        </p:attrNameLst>
                                      </p:cBhvr>
                                      <p:tavLst>
                                        <p:tav tm="0">
                                          <p:val>
                                            <p:clrVal>
                                              <a:schemeClr val="accent2"/>
                                            </p:clrVal>
                                          </p:val>
                                        </p:tav>
                                        <p:tav tm="50000">
                                          <p:val>
                                            <p:clrVal>
                                              <a:schemeClr val="hlink"/>
                                            </p:clrVal>
                                          </p:val>
                                        </p:tav>
                                      </p:tavLst>
                                    </p:anim>
                                    <p:set>
                                      <p:cBhvr>
                                        <p:cTn id="9" dur="80"/>
                                        <p:tgtEl>
                                          <p:spTgt spid="12494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4947"/>
                                        </p:tgtEl>
                                        <p:attrNameLst>
                                          <p:attrName>style.visibility</p:attrName>
                                        </p:attrNameLst>
                                      </p:cBhvr>
                                      <p:to>
                                        <p:strVal val="visible"/>
                                      </p:to>
                                    </p:set>
                                    <p:anim calcmode="discrete" valueType="clr">
                                      <p:cBhvr override="childStyle">
                                        <p:cTn id="14" dur="80"/>
                                        <p:tgtEl>
                                          <p:spTgt spid="12494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4947"/>
                                        </p:tgtEl>
                                        <p:attrNameLst>
                                          <p:attrName>fillcolor</p:attrName>
                                        </p:attrNameLst>
                                      </p:cBhvr>
                                      <p:tavLst>
                                        <p:tav tm="0">
                                          <p:val>
                                            <p:clrVal>
                                              <a:schemeClr val="accent2"/>
                                            </p:clrVal>
                                          </p:val>
                                        </p:tav>
                                        <p:tav tm="50000">
                                          <p:val>
                                            <p:clrVal>
                                              <a:schemeClr val="hlink"/>
                                            </p:clrVal>
                                          </p:val>
                                        </p:tav>
                                      </p:tavLst>
                                    </p:anim>
                                    <p:set>
                                      <p:cBhvr>
                                        <p:cTn id="16" dur="80"/>
                                        <p:tgtEl>
                                          <p:spTgt spid="1249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6" grpId="0"/>
      <p:bldP spid="1249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1860" name="Picture 121859" descr="dn_ve mien dat nang1"/>
          <p:cNvPicPr>
            <a:picLocks noChangeAspect="1"/>
          </p:cNvPicPr>
          <p:nvPr/>
        </p:nvPicPr>
        <p:blipFill>
          <a:blip r:embed="rId1"/>
          <a:stretch>
            <a:fillRect/>
          </a:stretch>
        </p:blipFill>
        <p:spPr>
          <a:xfrm>
            <a:off x="4681538" y="152400"/>
            <a:ext cx="4335462" cy="3200400"/>
          </a:xfrm>
          <a:prstGeom prst="rect">
            <a:avLst/>
          </a:prstGeom>
          <a:noFill/>
          <a:ln w="9525">
            <a:noFill/>
          </a:ln>
        </p:spPr>
      </p:pic>
      <p:pic>
        <p:nvPicPr>
          <p:cNvPr id="121861" name="Picture 121860" descr="thap Cham 5"/>
          <p:cNvPicPr>
            <a:picLocks noChangeAspect="1"/>
          </p:cNvPicPr>
          <p:nvPr/>
        </p:nvPicPr>
        <p:blipFill>
          <a:blip r:embed="rId2">
            <a:lum bright="29999"/>
          </a:blip>
          <a:stretch>
            <a:fillRect/>
          </a:stretch>
        </p:blipFill>
        <p:spPr>
          <a:xfrm>
            <a:off x="4681538" y="3502025"/>
            <a:ext cx="4335462" cy="3127375"/>
          </a:xfrm>
          <a:prstGeom prst="rect">
            <a:avLst/>
          </a:prstGeom>
          <a:noFill/>
          <a:ln w="9525">
            <a:noFill/>
          </a:ln>
        </p:spPr>
      </p:pic>
      <p:pic>
        <p:nvPicPr>
          <p:cNvPr id="121862" name="Picture 121861" descr="33-PoKlangGaraiFromBelow"/>
          <p:cNvPicPr>
            <a:picLocks noChangeAspect="1"/>
          </p:cNvPicPr>
          <p:nvPr/>
        </p:nvPicPr>
        <p:blipFill>
          <a:blip r:embed="rId3">
            <a:lum bright="12000"/>
          </a:blip>
          <a:stretch>
            <a:fillRect/>
          </a:stretch>
        </p:blipFill>
        <p:spPr>
          <a:xfrm>
            <a:off x="101600" y="152400"/>
            <a:ext cx="4502150" cy="3200400"/>
          </a:xfrm>
          <a:prstGeom prst="rect">
            <a:avLst/>
          </a:prstGeom>
          <a:noFill/>
          <a:ln w="9525">
            <a:noFill/>
          </a:ln>
        </p:spPr>
      </p:pic>
      <p:pic>
        <p:nvPicPr>
          <p:cNvPr id="121863" name="Picture 121862" descr="ChamMuiNe"/>
          <p:cNvPicPr>
            <a:picLocks noChangeAspect="1"/>
          </p:cNvPicPr>
          <p:nvPr/>
        </p:nvPicPr>
        <p:blipFill>
          <a:blip r:embed="rId4">
            <a:lum bright="17999"/>
          </a:blip>
          <a:stretch>
            <a:fillRect/>
          </a:stretch>
        </p:blipFill>
        <p:spPr>
          <a:xfrm>
            <a:off x="101600" y="3502025"/>
            <a:ext cx="4502150" cy="31702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862"/>
                                        </p:tgtEl>
                                        <p:attrNameLst>
                                          <p:attrName>style.visibility</p:attrName>
                                        </p:attrNameLst>
                                      </p:cBhvr>
                                      <p:to>
                                        <p:strVal val="visible"/>
                                      </p:to>
                                    </p:set>
                                    <p:anim calcmode="lin" valueType="num">
                                      <p:cBhvr>
                                        <p:cTn id="7" dur="3000" fill="hold"/>
                                        <p:tgtEl>
                                          <p:spTgt spid="121862"/>
                                        </p:tgtEl>
                                        <p:attrNameLst>
                                          <p:attrName>ppt_w</p:attrName>
                                        </p:attrNameLst>
                                      </p:cBhvr>
                                      <p:tavLst>
                                        <p:tav tm="0">
                                          <p:val>
                                            <p:fltVal val="0.000000"/>
                                          </p:val>
                                        </p:tav>
                                        <p:tav tm="100000">
                                          <p:val>
                                            <p:strVal val="#ppt_w"/>
                                          </p:val>
                                        </p:tav>
                                      </p:tavLst>
                                    </p:anim>
                                    <p:anim calcmode="lin" valueType="num">
                                      <p:cBhvr>
                                        <p:cTn id="8" dur="3000" fill="hold"/>
                                        <p:tgtEl>
                                          <p:spTgt spid="121862"/>
                                        </p:tgtEl>
                                        <p:attrNameLst>
                                          <p:attrName>ppt_h</p:attrName>
                                        </p:attrNameLst>
                                      </p:cBhvr>
                                      <p:tavLst>
                                        <p:tav tm="0">
                                          <p:val>
                                            <p:fltVal val="0.000000"/>
                                          </p:val>
                                        </p:tav>
                                        <p:tav tm="100000">
                                          <p:val>
                                            <p:strVal val="#ppt_h"/>
                                          </p:val>
                                        </p:tav>
                                      </p:tavLst>
                                    </p:anim>
                                    <p:animEffect transition="in" filter="fade">
                                      <p:cBhvr>
                                        <p:cTn id="9" dur="3000"/>
                                        <p:tgtEl>
                                          <p:spTgt spid="121862"/>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21860"/>
                                        </p:tgtEl>
                                        <p:attrNameLst>
                                          <p:attrName>style.visibility</p:attrName>
                                        </p:attrNameLst>
                                      </p:cBhvr>
                                      <p:to>
                                        <p:strVal val="visible"/>
                                      </p:to>
                                    </p:set>
                                    <p:anim calcmode="lin" valueType="num">
                                      <p:cBhvr>
                                        <p:cTn id="13" dur="3000" fill="hold"/>
                                        <p:tgtEl>
                                          <p:spTgt spid="121860"/>
                                        </p:tgtEl>
                                        <p:attrNameLst>
                                          <p:attrName>ppt_w</p:attrName>
                                        </p:attrNameLst>
                                      </p:cBhvr>
                                      <p:tavLst>
                                        <p:tav tm="0">
                                          <p:val>
                                            <p:fltVal val="0.000000"/>
                                          </p:val>
                                        </p:tav>
                                        <p:tav tm="100000">
                                          <p:val>
                                            <p:strVal val="#ppt_w"/>
                                          </p:val>
                                        </p:tav>
                                      </p:tavLst>
                                    </p:anim>
                                    <p:anim calcmode="lin" valueType="num">
                                      <p:cBhvr>
                                        <p:cTn id="14" dur="3000" fill="hold"/>
                                        <p:tgtEl>
                                          <p:spTgt spid="121860"/>
                                        </p:tgtEl>
                                        <p:attrNameLst>
                                          <p:attrName>ppt_h</p:attrName>
                                        </p:attrNameLst>
                                      </p:cBhvr>
                                      <p:tavLst>
                                        <p:tav tm="0">
                                          <p:val>
                                            <p:fltVal val="0.000000"/>
                                          </p:val>
                                        </p:tav>
                                        <p:tav tm="100000">
                                          <p:val>
                                            <p:strVal val="#ppt_h"/>
                                          </p:val>
                                        </p:tav>
                                      </p:tavLst>
                                    </p:anim>
                                    <p:animEffect transition="in" filter="fade">
                                      <p:cBhvr>
                                        <p:cTn id="15" dur="3000"/>
                                        <p:tgtEl>
                                          <p:spTgt spid="121860"/>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21863"/>
                                        </p:tgtEl>
                                        <p:attrNameLst>
                                          <p:attrName>style.visibility</p:attrName>
                                        </p:attrNameLst>
                                      </p:cBhvr>
                                      <p:to>
                                        <p:strVal val="visible"/>
                                      </p:to>
                                    </p:set>
                                    <p:anim calcmode="lin" valueType="num">
                                      <p:cBhvr>
                                        <p:cTn id="19" dur="3000" fill="hold"/>
                                        <p:tgtEl>
                                          <p:spTgt spid="121863"/>
                                        </p:tgtEl>
                                        <p:attrNameLst>
                                          <p:attrName>ppt_w</p:attrName>
                                        </p:attrNameLst>
                                      </p:cBhvr>
                                      <p:tavLst>
                                        <p:tav tm="0">
                                          <p:val>
                                            <p:fltVal val="0.000000"/>
                                          </p:val>
                                        </p:tav>
                                        <p:tav tm="100000">
                                          <p:val>
                                            <p:strVal val="#ppt_w"/>
                                          </p:val>
                                        </p:tav>
                                      </p:tavLst>
                                    </p:anim>
                                    <p:anim calcmode="lin" valueType="num">
                                      <p:cBhvr>
                                        <p:cTn id="20" dur="3000" fill="hold"/>
                                        <p:tgtEl>
                                          <p:spTgt spid="121863"/>
                                        </p:tgtEl>
                                        <p:attrNameLst>
                                          <p:attrName>ppt_h</p:attrName>
                                        </p:attrNameLst>
                                      </p:cBhvr>
                                      <p:tavLst>
                                        <p:tav tm="0">
                                          <p:val>
                                            <p:fltVal val="0.000000"/>
                                          </p:val>
                                        </p:tav>
                                        <p:tav tm="100000">
                                          <p:val>
                                            <p:strVal val="#ppt_h"/>
                                          </p:val>
                                        </p:tav>
                                      </p:tavLst>
                                    </p:anim>
                                    <p:animEffect transition="in" filter="fade">
                                      <p:cBhvr>
                                        <p:cTn id="21" dur="3000"/>
                                        <p:tgtEl>
                                          <p:spTgt spid="121863"/>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121861"/>
                                        </p:tgtEl>
                                        <p:attrNameLst>
                                          <p:attrName>style.visibility</p:attrName>
                                        </p:attrNameLst>
                                      </p:cBhvr>
                                      <p:to>
                                        <p:strVal val="visible"/>
                                      </p:to>
                                    </p:set>
                                    <p:anim calcmode="lin" valueType="num">
                                      <p:cBhvr>
                                        <p:cTn id="25" dur="3000" fill="hold"/>
                                        <p:tgtEl>
                                          <p:spTgt spid="121861"/>
                                        </p:tgtEl>
                                        <p:attrNameLst>
                                          <p:attrName>ppt_w</p:attrName>
                                        </p:attrNameLst>
                                      </p:cBhvr>
                                      <p:tavLst>
                                        <p:tav tm="0">
                                          <p:val>
                                            <p:fltVal val="0.000000"/>
                                          </p:val>
                                        </p:tav>
                                        <p:tav tm="100000">
                                          <p:val>
                                            <p:strVal val="#ppt_w"/>
                                          </p:val>
                                        </p:tav>
                                      </p:tavLst>
                                    </p:anim>
                                    <p:anim calcmode="lin" valueType="num">
                                      <p:cBhvr>
                                        <p:cTn id="26" dur="3000" fill="hold"/>
                                        <p:tgtEl>
                                          <p:spTgt spid="121861"/>
                                        </p:tgtEl>
                                        <p:attrNameLst>
                                          <p:attrName>ppt_h</p:attrName>
                                        </p:attrNameLst>
                                      </p:cBhvr>
                                      <p:tavLst>
                                        <p:tav tm="0">
                                          <p:val>
                                            <p:fltVal val="0.000000"/>
                                          </p:val>
                                        </p:tav>
                                        <p:tav tm="100000">
                                          <p:val>
                                            <p:strVal val="#ppt_h"/>
                                          </p:val>
                                        </p:tav>
                                      </p:tavLst>
                                    </p:anim>
                                    <p:animEffect transition="in" filter="fade">
                                      <p:cBhvr>
                                        <p:cTn id="27" dur="30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0838" name="Picture 120837" descr="Picture3"/>
          <p:cNvPicPr>
            <a:picLocks noChangeAspect="1"/>
          </p:cNvPicPr>
          <p:nvPr/>
        </p:nvPicPr>
        <p:blipFill>
          <a:blip r:embed="rId1"/>
          <a:stretch>
            <a:fillRect/>
          </a:stretch>
        </p:blipFill>
        <p:spPr>
          <a:xfrm>
            <a:off x="3581400" y="4495800"/>
            <a:ext cx="1219200" cy="1371600"/>
          </a:xfrm>
          <a:prstGeom prst="rect">
            <a:avLst/>
          </a:prstGeom>
          <a:noFill/>
          <a:ln w="9525">
            <a:noFill/>
          </a:ln>
        </p:spPr>
      </p:pic>
      <p:sp>
        <p:nvSpPr>
          <p:cNvPr id="120841" name="Oval Callout 120840"/>
          <p:cNvSpPr/>
          <p:nvPr/>
        </p:nvSpPr>
        <p:spPr>
          <a:xfrm>
            <a:off x="152400" y="1371600"/>
            <a:ext cx="4267200" cy="2362200"/>
          </a:xfrm>
          <a:prstGeom prst="wedgeEllipseCallout">
            <a:avLst>
              <a:gd name="adj1" fmla="val 30690"/>
              <a:gd name="adj2" fmla="val 114653"/>
            </a:avLst>
          </a:prstGeom>
          <a:solidFill>
            <a:schemeClr val="accent1"/>
          </a:solidFill>
          <a:ln w="9525" cap="flat" cmpd="sng">
            <a:solidFill>
              <a:schemeClr val="tx1"/>
            </a:solidFill>
            <a:prstDash val="solid"/>
            <a:miter/>
            <a:headEnd type="none" w="med" len="med"/>
            <a:tailEnd type="none" w="med" len="med"/>
          </a:ln>
        </p:spPr>
        <p:txBody>
          <a:bodyPr anchor="t" anchorCtr="0"/>
          <a:p>
            <a:pPr algn="ctr" eaLnBrk="0" hangingPunct="0"/>
            <a:r>
              <a:rPr lang="en-US" altLang="zh-CN" sz="2400" err="1">
                <a:latin typeface="Arial" panose="020B0604020202020204" pitchFamily="34" charset="0"/>
              </a:rPr>
              <a:t>Qua những hình ảnh các em vừa quan sát, em hãy miêu tả lại kiến trúc tháp Chăm</a:t>
            </a:r>
            <a:endParaRPr lang="en-US" altLang="zh-CN" sz="2400">
              <a:latin typeface="Arial" panose="020B0604020202020204" pitchFamily="34" charset="0"/>
            </a:endParaRPr>
          </a:p>
        </p:txBody>
      </p:sp>
      <p:pic>
        <p:nvPicPr>
          <p:cNvPr id="120844" name="Picture 120843" descr="33-PoKlangGaraiFromBelow"/>
          <p:cNvPicPr>
            <a:picLocks noChangeAspect="1"/>
          </p:cNvPicPr>
          <p:nvPr/>
        </p:nvPicPr>
        <p:blipFill>
          <a:blip r:embed="rId2">
            <a:lum bright="12000"/>
          </a:blip>
          <a:stretch>
            <a:fillRect/>
          </a:stretch>
        </p:blipFill>
        <p:spPr>
          <a:xfrm>
            <a:off x="4802188" y="152400"/>
            <a:ext cx="4152900" cy="3240088"/>
          </a:xfrm>
          <a:prstGeom prst="rect">
            <a:avLst/>
          </a:prstGeom>
          <a:noFill/>
          <a:ln w="9525">
            <a:noFill/>
          </a:ln>
        </p:spPr>
      </p:pic>
      <p:pic>
        <p:nvPicPr>
          <p:cNvPr id="120845" name="Picture 120844" descr="ChamMuiNe"/>
          <p:cNvPicPr>
            <a:picLocks noChangeAspect="1"/>
          </p:cNvPicPr>
          <p:nvPr/>
        </p:nvPicPr>
        <p:blipFill>
          <a:blip r:embed="rId3">
            <a:lum bright="17999"/>
          </a:blip>
          <a:stretch>
            <a:fillRect/>
          </a:stretch>
        </p:blipFill>
        <p:spPr>
          <a:xfrm>
            <a:off x="4800600" y="3505200"/>
            <a:ext cx="4191000" cy="32083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0838"/>
                                        </p:tgtEl>
                                        <p:attrNameLst>
                                          <p:attrName>style.visibility</p:attrName>
                                        </p:attrNameLst>
                                      </p:cBhvr>
                                      <p:to>
                                        <p:strVal val="visible"/>
                                      </p:to>
                                    </p:set>
                                    <p:anim calcmode="lin" valueType="num">
                                      <p:cBhvr>
                                        <p:cTn id="7" dur="2000" fill="hold"/>
                                        <p:tgtEl>
                                          <p:spTgt spid="120838"/>
                                        </p:tgtEl>
                                        <p:attrNameLst>
                                          <p:attrName>ppt_w</p:attrName>
                                        </p:attrNameLst>
                                      </p:cBhvr>
                                      <p:tavLst>
                                        <p:tav tm="0">
                                          <p:val>
                                            <p:fltVal val="0.000000"/>
                                          </p:val>
                                        </p:tav>
                                        <p:tav tm="100000">
                                          <p:val>
                                            <p:strVal val="#ppt_w"/>
                                          </p:val>
                                        </p:tav>
                                      </p:tavLst>
                                    </p:anim>
                                    <p:anim calcmode="lin" valueType="num">
                                      <p:cBhvr>
                                        <p:cTn id="8" dur="2000" fill="hold"/>
                                        <p:tgtEl>
                                          <p:spTgt spid="120838"/>
                                        </p:tgtEl>
                                        <p:attrNameLst>
                                          <p:attrName>ppt_h</p:attrName>
                                        </p:attrNameLst>
                                      </p:cBhvr>
                                      <p:tavLst>
                                        <p:tav tm="0">
                                          <p:val>
                                            <p:fltVal val="0.000000"/>
                                          </p:val>
                                        </p:tav>
                                        <p:tav tm="100000">
                                          <p:val>
                                            <p:strVal val="#ppt_h"/>
                                          </p:val>
                                        </p:tav>
                                      </p:tavLst>
                                    </p:anim>
                                    <p:anim calcmode="lin" valueType="num">
                                      <p:cBhvr>
                                        <p:cTn id="9" dur="2000" fill="hold"/>
                                        <p:tgtEl>
                                          <p:spTgt spid="120838"/>
                                        </p:tgtEl>
                                        <p:attrNameLst>
                                          <p:attrName>style.rotation</p:attrName>
                                        </p:attrNameLst>
                                      </p:cBhvr>
                                      <p:tavLst>
                                        <p:tav tm="0">
                                          <p:val>
                                            <p:fltVal val="360.000000"/>
                                          </p:val>
                                        </p:tav>
                                        <p:tav tm="100000">
                                          <p:val>
                                            <p:fltVal val="0.000000"/>
                                          </p:val>
                                        </p:tav>
                                      </p:tavLst>
                                    </p:anim>
                                    <p:animEffect transition="in" filter="fade">
                                      <p:cBhvr>
                                        <p:cTn id="10" dur="2000"/>
                                        <p:tgtEl>
                                          <p:spTgt spid="120838"/>
                                        </p:tgtEl>
                                      </p:cBhvr>
                                    </p:animEffect>
                                  </p:childTnLst>
                                </p:cTn>
                              </p:par>
                            </p:childTnLst>
                          </p:cTn>
                        </p:par>
                        <p:par>
                          <p:cTn id="11" fill="hold">
                            <p:stCondLst>
                              <p:cond delay="2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120841"/>
                                        </p:tgtEl>
                                        <p:attrNameLst>
                                          <p:attrName>style.visibility</p:attrName>
                                        </p:attrNameLst>
                                      </p:cBhvr>
                                      <p:to>
                                        <p:strVal val="visible"/>
                                      </p:to>
                                    </p:set>
                                    <p:anim calcmode="discrete" valueType="clr">
                                      <p:cBhvr override="childStyle">
                                        <p:cTn id="14" dur="80"/>
                                        <p:tgtEl>
                                          <p:spTgt spid="12084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0841"/>
                                        </p:tgtEl>
                                        <p:attrNameLst>
                                          <p:attrName>fillcolor</p:attrName>
                                        </p:attrNameLst>
                                      </p:cBhvr>
                                      <p:tavLst>
                                        <p:tav tm="0">
                                          <p:val>
                                            <p:clrVal>
                                              <a:schemeClr val="accent2"/>
                                            </p:clrVal>
                                          </p:val>
                                        </p:tav>
                                        <p:tav tm="50000">
                                          <p:val>
                                            <p:clrVal>
                                              <a:schemeClr val="hlink"/>
                                            </p:clrVal>
                                          </p:val>
                                        </p:tav>
                                      </p:tavLst>
                                    </p:anim>
                                    <p:set>
                                      <p:cBhvr>
                                        <p:cTn id="16" dur="80"/>
                                        <p:tgtEl>
                                          <p:spTgt spid="120841"/>
                                        </p:tgtEl>
                                        <p:attrNameLst>
                                          <p:attrName>fill.type</p:attrName>
                                        </p:attrNameLst>
                                      </p:cBhvr>
                                      <p:to>
                                        <p:strVal val="solid"/>
                                      </p:to>
                                    </p:set>
                                  </p:childTnLst>
                                </p:cTn>
                              </p:par>
                            </p:childTnLst>
                          </p:cTn>
                        </p:par>
                        <p:par>
                          <p:cTn id="17" fill="hold">
                            <p:stCondLst>
                              <p:cond delay="5159"/>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120844"/>
                                        </p:tgtEl>
                                        <p:attrNameLst>
                                          <p:attrName>style.visibility</p:attrName>
                                        </p:attrNameLst>
                                      </p:cBhvr>
                                      <p:to>
                                        <p:strVal val="visible"/>
                                      </p:to>
                                    </p:set>
                                    <p:anim calcmode="lin" valueType="num">
                                      <p:cBhvr>
                                        <p:cTn id="20" dur="1000" fill="hold"/>
                                        <p:tgtEl>
                                          <p:spTgt spid="120844"/>
                                        </p:tgtEl>
                                        <p:attrNameLst>
                                          <p:attrName>ppt_w</p:attrName>
                                        </p:attrNameLst>
                                      </p:cBhvr>
                                      <p:tavLst>
                                        <p:tav tm="0">
                                          <p:val>
                                            <p:fltVal val="0.000000"/>
                                          </p:val>
                                        </p:tav>
                                        <p:tav tm="100000">
                                          <p:val>
                                            <p:strVal val="#ppt_w"/>
                                          </p:val>
                                        </p:tav>
                                      </p:tavLst>
                                    </p:anim>
                                    <p:anim calcmode="lin" valueType="num">
                                      <p:cBhvr>
                                        <p:cTn id="21" dur="1000" fill="hold"/>
                                        <p:tgtEl>
                                          <p:spTgt spid="120844"/>
                                        </p:tgtEl>
                                        <p:attrNameLst>
                                          <p:attrName>ppt_h</p:attrName>
                                        </p:attrNameLst>
                                      </p:cBhvr>
                                      <p:tavLst>
                                        <p:tav tm="0">
                                          <p:val>
                                            <p:fltVal val="0.000000"/>
                                          </p:val>
                                        </p:tav>
                                        <p:tav tm="100000">
                                          <p:val>
                                            <p:strVal val="#ppt_h"/>
                                          </p:val>
                                        </p:tav>
                                      </p:tavLst>
                                    </p:anim>
                                    <p:anim calcmode="lin" valueType="num">
                                      <p:cBhvr>
                                        <p:cTn id="22" dur="1000" fill="hold"/>
                                        <p:tgtEl>
                                          <p:spTgt spid="120844"/>
                                        </p:tgtEl>
                                        <p:attrNameLst>
                                          <p:attrName>style.rotation</p:attrName>
                                        </p:attrNameLst>
                                      </p:cBhvr>
                                      <p:tavLst>
                                        <p:tav tm="0">
                                          <p:val>
                                            <p:fltVal val="90.000000"/>
                                          </p:val>
                                        </p:tav>
                                        <p:tav tm="100000">
                                          <p:val>
                                            <p:fltVal val="0.000000"/>
                                          </p:val>
                                        </p:tav>
                                      </p:tavLst>
                                    </p:anim>
                                    <p:animEffect transition="in" filter="fade">
                                      <p:cBhvr>
                                        <p:cTn id="23" dur="1000"/>
                                        <p:tgtEl>
                                          <p:spTgt spid="120844"/>
                                        </p:tgtEl>
                                      </p:cBhvr>
                                    </p:animEffect>
                                  </p:childTnLst>
                                </p:cTn>
                              </p:par>
                            </p:childTnLst>
                          </p:cTn>
                        </p:par>
                        <p:par>
                          <p:cTn id="24" fill="hold">
                            <p:stCondLst>
                              <p:cond delay="6159"/>
                            </p:stCondLst>
                            <p:childTnLst>
                              <p:par>
                                <p:cTn id="25" presetID="31" presetClass="entr" presetSubtype="0" fill="hold" nodeType="afterEffect">
                                  <p:stCondLst>
                                    <p:cond delay="0"/>
                                  </p:stCondLst>
                                  <p:iterate type="lt">
                                    <p:tmPct val="5000"/>
                                  </p:iterate>
                                  <p:childTnLst>
                                    <p:set>
                                      <p:cBhvr>
                                        <p:cTn id="26" dur="1" fill="hold">
                                          <p:stCondLst>
                                            <p:cond delay="0"/>
                                          </p:stCondLst>
                                        </p:cTn>
                                        <p:tgtEl>
                                          <p:spTgt spid="120845"/>
                                        </p:tgtEl>
                                        <p:attrNameLst>
                                          <p:attrName>style.visibility</p:attrName>
                                        </p:attrNameLst>
                                      </p:cBhvr>
                                      <p:to>
                                        <p:strVal val="visible"/>
                                      </p:to>
                                    </p:set>
                                    <p:anim calcmode="lin" valueType="num">
                                      <p:cBhvr>
                                        <p:cTn id="27" dur="1000" fill="hold"/>
                                        <p:tgtEl>
                                          <p:spTgt spid="120845"/>
                                        </p:tgtEl>
                                        <p:attrNameLst>
                                          <p:attrName>ppt_w</p:attrName>
                                        </p:attrNameLst>
                                      </p:cBhvr>
                                      <p:tavLst>
                                        <p:tav tm="0">
                                          <p:val>
                                            <p:fltVal val="0.000000"/>
                                          </p:val>
                                        </p:tav>
                                        <p:tav tm="100000">
                                          <p:val>
                                            <p:strVal val="#ppt_w"/>
                                          </p:val>
                                        </p:tav>
                                      </p:tavLst>
                                    </p:anim>
                                    <p:anim calcmode="lin" valueType="num">
                                      <p:cBhvr>
                                        <p:cTn id="28" dur="1000" fill="hold"/>
                                        <p:tgtEl>
                                          <p:spTgt spid="120845"/>
                                        </p:tgtEl>
                                        <p:attrNameLst>
                                          <p:attrName>ppt_h</p:attrName>
                                        </p:attrNameLst>
                                      </p:cBhvr>
                                      <p:tavLst>
                                        <p:tav tm="0">
                                          <p:val>
                                            <p:fltVal val="0.000000"/>
                                          </p:val>
                                        </p:tav>
                                        <p:tav tm="100000">
                                          <p:val>
                                            <p:strVal val="#ppt_h"/>
                                          </p:val>
                                        </p:tav>
                                      </p:tavLst>
                                    </p:anim>
                                    <p:anim calcmode="lin" valueType="num">
                                      <p:cBhvr>
                                        <p:cTn id="29" dur="1000" fill="hold"/>
                                        <p:tgtEl>
                                          <p:spTgt spid="120845"/>
                                        </p:tgtEl>
                                        <p:attrNameLst>
                                          <p:attrName>style.rotation</p:attrName>
                                        </p:attrNameLst>
                                      </p:cBhvr>
                                      <p:tavLst>
                                        <p:tav tm="0">
                                          <p:val>
                                            <p:fltVal val="90.000000"/>
                                          </p:val>
                                        </p:tav>
                                        <p:tav tm="100000">
                                          <p:val>
                                            <p:fltVal val="0.000000"/>
                                          </p:val>
                                        </p:tav>
                                      </p:tavLst>
                                    </p:anim>
                                    <p:animEffect transition="in" filter="fade">
                                      <p:cBhvr>
                                        <p:cTn id="30" dur="1000"/>
                                        <p:tgtEl>
                                          <p:spTgt spid="120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6978" name="Picture 126977" descr="dn_ve mien dat nang1"/>
          <p:cNvPicPr>
            <a:picLocks noChangeAspect="1"/>
          </p:cNvPicPr>
          <p:nvPr/>
        </p:nvPicPr>
        <p:blipFill>
          <a:blip r:embed="rId1"/>
          <a:stretch>
            <a:fillRect/>
          </a:stretch>
        </p:blipFill>
        <p:spPr>
          <a:xfrm>
            <a:off x="4681538" y="152400"/>
            <a:ext cx="4335462" cy="3200400"/>
          </a:xfrm>
          <a:prstGeom prst="rect">
            <a:avLst/>
          </a:prstGeom>
          <a:noFill/>
          <a:ln w="9525">
            <a:noFill/>
          </a:ln>
        </p:spPr>
      </p:pic>
      <p:pic>
        <p:nvPicPr>
          <p:cNvPr id="126979" name="Picture 126978" descr="thap Cham 5"/>
          <p:cNvPicPr>
            <a:picLocks noChangeAspect="1"/>
          </p:cNvPicPr>
          <p:nvPr/>
        </p:nvPicPr>
        <p:blipFill>
          <a:blip r:embed="rId2">
            <a:lum bright="29999"/>
          </a:blip>
          <a:stretch>
            <a:fillRect/>
          </a:stretch>
        </p:blipFill>
        <p:spPr>
          <a:xfrm>
            <a:off x="4681538" y="3502025"/>
            <a:ext cx="4335462" cy="3127375"/>
          </a:xfrm>
          <a:prstGeom prst="rect">
            <a:avLst/>
          </a:prstGeom>
          <a:noFill/>
          <a:ln w="9525">
            <a:noFill/>
          </a:ln>
        </p:spPr>
      </p:pic>
      <p:pic>
        <p:nvPicPr>
          <p:cNvPr id="126980" name="Picture 126979" descr="33-PoKlangGaraiFromBelow"/>
          <p:cNvPicPr>
            <a:picLocks noChangeAspect="1"/>
          </p:cNvPicPr>
          <p:nvPr/>
        </p:nvPicPr>
        <p:blipFill>
          <a:blip r:embed="rId3">
            <a:lum bright="12000"/>
          </a:blip>
          <a:stretch>
            <a:fillRect/>
          </a:stretch>
        </p:blipFill>
        <p:spPr>
          <a:xfrm>
            <a:off x="101600" y="152400"/>
            <a:ext cx="4502150" cy="3200400"/>
          </a:xfrm>
          <a:prstGeom prst="rect">
            <a:avLst/>
          </a:prstGeom>
          <a:noFill/>
          <a:ln w="9525">
            <a:noFill/>
          </a:ln>
        </p:spPr>
      </p:pic>
      <p:pic>
        <p:nvPicPr>
          <p:cNvPr id="126981" name="Picture 126980" descr="ChamMuiNe"/>
          <p:cNvPicPr>
            <a:picLocks noChangeAspect="1"/>
          </p:cNvPicPr>
          <p:nvPr/>
        </p:nvPicPr>
        <p:blipFill>
          <a:blip r:embed="rId4">
            <a:lum bright="17999"/>
          </a:blip>
          <a:stretch>
            <a:fillRect/>
          </a:stretch>
        </p:blipFill>
        <p:spPr>
          <a:xfrm>
            <a:off x="101600" y="3502025"/>
            <a:ext cx="4502150" cy="31702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6980"/>
                                        </p:tgtEl>
                                        <p:attrNameLst>
                                          <p:attrName>style.visibility</p:attrName>
                                        </p:attrNameLst>
                                      </p:cBhvr>
                                      <p:to>
                                        <p:strVal val="visible"/>
                                      </p:to>
                                    </p:set>
                                    <p:anim calcmode="lin" valueType="num">
                                      <p:cBhvr>
                                        <p:cTn id="7" dur="1000" fill="hold"/>
                                        <p:tgtEl>
                                          <p:spTgt spid="126980"/>
                                        </p:tgtEl>
                                        <p:attrNameLst>
                                          <p:attrName>ppt_w</p:attrName>
                                        </p:attrNameLst>
                                      </p:cBhvr>
                                      <p:tavLst>
                                        <p:tav tm="0">
                                          <p:val>
                                            <p:fltVal val="0.000000"/>
                                          </p:val>
                                        </p:tav>
                                        <p:tav tm="100000">
                                          <p:val>
                                            <p:strVal val="#ppt_w"/>
                                          </p:val>
                                        </p:tav>
                                      </p:tavLst>
                                    </p:anim>
                                    <p:anim calcmode="lin" valueType="num">
                                      <p:cBhvr>
                                        <p:cTn id="8" dur="1000" fill="hold"/>
                                        <p:tgtEl>
                                          <p:spTgt spid="126980"/>
                                        </p:tgtEl>
                                        <p:attrNameLst>
                                          <p:attrName>ppt_h</p:attrName>
                                        </p:attrNameLst>
                                      </p:cBhvr>
                                      <p:tavLst>
                                        <p:tav tm="0">
                                          <p:val>
                                            <p:fltVal val="0.000000"/>
                                          </p:val>
                                        </p:tav>
                                        <p:tav tm="100000">
                                          <p:val>
                                            <p:strVal val="#ppt_h"/>
                                          </p:val>
                                        </p:tav>
                                      </p:tavLst>
                                    </p:anim>
                                    <p:animEffect transition="in" filter="fade">
                                      <p:cBhvr>
                                        <p:cTn id="9" dur="1000"/>
                                        <p:tgtEl>
                                          <p:spTgt spid="12698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6978"/>
                                        </p:tgtEl>
                                        <p:attrNameLst>
                                          <p:attrName>style.visibility</p:attrName>
                                        </p:attrNameLst>
                                      </p:cBhvr>
                                      <p:to>
                                        <p:strVal val="visible"/>
                                      </p:to>
                                    </p:set>
                                    <p:anim calcmode="lin" valueType="num">
                                      <p:cBhvr>
                                        <p:cTn id="13" dur="1000" fill="hold"/>
                                        <p:tgtEl>
                                          <p:spTgt spid="126978"/>
                                        </p:tgtEl>
                                        <p:attrNameLst>
                                          <p:attrName>ppt_w</p:attrName>
                                        </p:attrNameLst>
                                      </p:cBhvr>
                                      <p:tavLst>
                                        <p:tav tm="0">
                                          <p:val>
                                            <p:fltVal val="0.000000"/>
                                          </p:val>
                                        </p:tav>
                                        <p:tav tm="100000">
                                          <p:val>
                                            <p:strVal val="#ppt_w"/>
                                          </p:val>
                                        </p:tav>
                                      </p:tavLst>
                                    </p:anim>
                                    <p:anim calcmode="lin" valueType="num">
                                      <p:cBhvr>
                                        <p:cTn id="14" dur="1000" fill="hold"/>
                                        <p:tgtEl>
                                          <p:spTgt spid="126978"/>
                                        </p:tgtEl>
                                        <p:attrNameLst>
                                          <p:attrName>ppt_h</p:attrName>
                                        </p:attrNameLst>
                                      </p:cBhvr>
                                      <p:tavLst>
                                        <p:tav tm="0">
                                          <p:val>
                                            <p:fltVal val="0.000000"/>
                                          </p:val>
                                        </p:tav>
                                        <p:tav tm="100000">
                                          <p:val>
                                            <p:strVal val="#ppt_h"/>
                                          </p:val>
                                        </p:tav>
                                      </p:tavLst>
                                    </p:anim>
                                    <p:animEffect transition="in" filter="fade">
                                      <p:cBhvr>
                                        <p:cTn id="15" dur="1000"/>
                                        <p:tgtEl>
                                          <p:spTgt spid="126978"/>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26981"/>
                                        </p:tgtEl>
                                        <p:attrNameLst>
                                          <p:attrName>style.visibility</p:attrName>
                                        </p:attrNameLst>
                                      </p:cBhvr>
                                      <p:to>
                                        <p:strVal val="visible"/>
                                      </p:to>
                                    </p:set>
                                    <p:anim calcmode="lin" valueType="num">
                                      <p:cBhvr>
                                        <p:cTn id="19" dur="1000" fill="hold"/>
                                        <p:tgtEl>
                                          <p:spTgt spid="126981"/>
                                        </p:tgtEl>
                                        <p:attrNameLst>
                                          <p:attrName>ppt_w</p:attrName>
                                        </p:attrNameLst>
                                      </p:cBhvr>
                                      <p:tavLst>
                                        <p:tav tm="0">
                                          <p:val>
                                            <p:fltVal val="0.000000"/>
                                          </p:val>
                                        </p:tav>
                                        <p:tav tm="100000">
                                          <p:val>
                                            <p:strVal val="#ppt_w"/>
                                          </p:val>
                                        </p:tav>
                                      </p:tavLst>
                                    </p:anim>
                                    <p:anim calcmode="lin" valueType="num">
                                      <p:cBhvr>
                                        <p:cTn id="20" dur="1000" fill="hold"/>
                                        <p:tgtEl>
                                          <p:spTgt spid="126981"/>
                                        </p:tgtEl>
                                        <p:attrNameLst>
                                          <p:attrName>ppt_h</p:attrName>
                                        </p:attrNameLst>
                                      </p:cBhvr>
                                      <p:tavLst>
                                        <p:tav tm="0">
                                          <p:val>
                                            <p:fltVal val="0.000000"/>
                                          </p:val>
                                        </p:tav>
                                        <p:tav tm="100000">
                                          <p:val>
                                            <p:strVal val="#ppt_h"/>
                                          </p:val>
                                        </p:tav>
                                      </p:tavLst>
                                    </p:anim>
                                    <p:animEffect transition="in" filter="fade">
                                      <p:cBhvr>
                                        <p:cTn id="21" dur="1000"/>
                                        <p:tgtEl>
                                          <p:spTgt spid="126981"/>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26979"/>
                                        </p:tgtEl>
                                        <p:attrNameLst>
                                          <p:attrName>style.visibility</p:attrName>
                                        </p:attrNameLst>
                                      </p:cBhvr>
                                      <p:to>
                                        <p:strVal val="visible"/>
                                      </p:to>
                                    </p:set>
                                    <p:anim calcmode="lin" valueType="num">
                                      <p:cBhvr>
                                        <p:cTn id="25" dur="1000" fill="hold"/>
                                        <p:tgtEl>
                                          <p:spTgt spid="126979"/>
                                        </p:tgtEl>
                                        <p:attrNameLst>
                                          <p:attrName>ppt_w</p:attrName>
                                        </p:attrNameLst>
                                      </p:cBhvr>
                                      <p:tavLst>
                                        <p:tav tm="0">
                                          <p:val>
                                            <p:fltVal val="0.000000"/>
                                          </p:val>
                                        </p:tav>
                                        <p:tav tm="100000">
                                          <p:val>
                                            <p:strVal val="#ppt_w"/>
                                          </p:val>
                                        </p:tav>
                                      </p:tavLst>
                                    </p:anim>
                                    <p:anim calcmode="lin" valueType="num">
                                      <p:cBhvr>
                                        <p:cTn id="26" dur="1000" fill="hold"/>
                                        <p:tgtEl>
                                          <p:spTgt spid="126979"/>
                                        </p:tgtEl>
                                        <p:attrNameLst>
                                          <p:attrName>ppt_h</p:attrName>
                                        </p:attrNameLst>
                                      </p:cBhvr>
                                      <p:tavLst>
                                        <p:tav tm="0">
                                          <p:val>
                                            <p:fltVal val="0.000000"/>
                                          </p:val>
                                        </p:tav>
                                        <p:tav tm="100000">
                                          <p:val>
                                            <p:strVal val="#ppt_h"/>
                                          </p:val>
                                        </p:tav>
                                      </p:tavLst>
                                    </p:anim>
                                    <p:animEffect transition="in" filter="fade">
                                      <p:cBhvr>
                                        <p:cTn id="27" dur="1000"/>
                                        <p:tgtEl>
                                          <p:spTgt spid="126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Rectangles 98305"/>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a:t>
            </a:r>
            <a:r>
              <a:rPr lang="vi-VN" altLang="en-US" sz="3200" b="1" i="1" u="sng">
                <a:solidFill>
                  <a:srgbClr val="FFFF00"/>
                </a:solidFill>
                <a:latin typeface="Times New Roman" panose="02020603050405020304" pitchFamily="18" charset="0"/>
              </a:rPr>
              <a:t>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3314" name="Rectangles 98306"/>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13315" name="Picture 98307"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13316" name="Picture 98308"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13317" name="Picture 98309"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13318" name="Rectangles 98310"/>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98314" name="Rectangles 98313"/>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98315" name="Text Box 98314"/>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98316" name="Text Box 98315"/>
          <p:cNvSpPr txBox="1"/>
          <p:nvPr/>
        </p:nvSpPr>
        <p:spPr>
          <a:xfrm>
            <a:off x="584200" y="3657600"/>
            <a:ext cx="1981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8314"/>
                                        </p:tgtEl>
                                        <p:attrNameLst>
                                          <p:attrName>style.visibility</p:attrName>
                                        </p:attrNameLst>
                                      </p:cBhvr>
                                      <p:to>
                                        <p:strVal val="visible"/>
                                      </p:to>
                                    </p:set>
                                    <p:anim calcmode="discrete" valueType="clr">
                                      <p:cBhvr override="childStyle">
                                        <p:cTn id="7" dur="80"/>
                                        <p:tgtEl>
                                          <p:spTgt spid="983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8314"/>
                                        </p:tgtEl>
                                        <p:attrNameLst>
                                          <p:attrName>fillcolor</p:attrName>
                                        </p:attrNameLst>
                                      </p:cBhvr>
                                      <p:tavLst>
                                        <p:tav tm="0">
                                          <p:val>
                                            <p:clrVal>
                                              <a:schemeClr val="accent2"/>
                                            </p:clrVal>
                                          </p:val>
                                        </p:tav>
                                        <p:tav tm="50000">
                                          <p:val>
                                            <p:clrVal>
                                              <a:schemeClr val="hlink"/>
                                            </p:clrVal>
                                          </p:val>
                                        </p:tav>
                                      </p:tavLst>
                                    </p:anim>
                                    <p:set>
                                      <p:cBhvr>
                                        <p:cTn id="9" dur="80"/>
                                        <p:tgtEl>
                                          <p:spTgt spid="983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8315"/>
                                        </p:tgtEl>
                                        <p:attrNameLst>
                                          <p:attrName>style.visibility</p:attrName>
                                        </p:attrNameLst>
                                      </p:cBhvr>
                                      <p:to>
                                        <p:strVal val="visible"/>
                                      </p:to>
                                    </p:set>
                                    <p:anim calcmode="discrete" valueType="clr">
                                      <p:cBhvr override="childStyle">
                                        <p:cTn id="14" dur="80"/>
                                        <p:tgtEl>
                                          <p:spTgt spid="983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8315"/>
                                        </p:tgtEl>
                                        <p:attrNameLst>
                                          <p:attrName>fillcolor</p:attrName>
                                        </p:attrNameLst>
                                      </p:cBhvr>
                                      <p:tavLst>
                                        <p:tav tm="0">
                                          <p:val>
                                            <p:clrVal>
                                              <a:schemeClr val="accent2"/>
                                            </p:clrVal>
                                          </p:val>
                                        </p:tav>
                                        <p:tav tm="50000">
                                          <p:val>
                                            <p:clrVal>
                                              <a:schemeClr val="hlink"/>
                                            </p:clrVal>
                                          </p:val>
                                        </p:tav>
                                      </p:tavLst>
                                    </p:anim>
                                    <p:set>
                                      <p:cBhvr>
                                        <p:cTn id="16" dur="80"/>
                                        <p:tgtEl>
                                          <p:spTgt spid="9831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8316"/>
                                        </p:tgtEl>
                                        <p:attrNameLst>
                                          <p:attrName>style.visibility</p:attrName>
                                        </p:attrNameLst>
                                      </p:cBhvr>
                                      <p:to>
                                        <p:strVal val="visible"/>
                                      </p:to>
                                    </p:set>
                                    <p:anim calcmode="discrete" valueType="clr">
                                      <p:cBhvr override="childStyle">
                                        <p:cTn id="21" dur="80"/>
                                        <p:tgtEl>
                                          <p:spTgt spid="983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8316"/>
                                        </p:tgtEl>
                                        <p:attrNameLst>
                                          <p:attrName>fillcolor</p:attrName>
                                        </p:attrNameLst>
                                      </p:cBhvr>
                                      <p:tavLst>
                                        <p:tav tm="0">
                                          <p:val>
                                            <p:clrVal>
                                              <a:schemeClr val="accent2"/>
                                            </p:clrVal>
                                          </p:val>
                                        </p:tav>
                                        <p:tav tm="50000">
                                          <p:val>
                                            <p:clrVal>
                                              <a:schemeClr val="hlink"/>
                                            </p:clrVal>
                                          </p:val>
                                        </p:tav>
                                      </p:tavLst>
                                    </p:anim>
                                    <p:set>
                                      <p:cBhvr>
                                        <p:cTn id="23" dur="80"/>
                                        <p:tgtEl>
                                          <p:spTgt spid="983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4" grpId="0"/>
      <p:bldP spid="98315" grpId="0"/>
      <p:bldP spid="983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Rectangles 128001"/>
          <p:cNvSpPr/>
          <p:nvPr/>
        </p:nvSpPr>
        <p:spPr>
          <a:xfrm>
            <a:off x="152400" y="177800"/>
            <a:ext cx="4419600" cy="457200"/>
          </a:xfrm>
          <a:prstGeom prst="rect">
            <a:avLst/>
          </a:prstGeom>
          <a:noFill/>
          <a:ln w="9525">
            <a:noFill/>
          </a:ln>
        </p:spPr>
        <p:txBody>
          <a:bodyPr wrap="none" anchor="ctr" anchorCtr="0"/>
          <a:p>
            <a:pPr algn="ctr" eaLnBrk="0" hangingPunct="0"/>
            <a:r>
              <a:rPr lang="en-US" altLang="zh-CN" sz="2400" b="1" i="1" u="sng" err="1">
                <a:solidFill>
                  <a:srgbClr val="FFFF00"/>
                </a:solidFill>
                <a:latin typeface="Times New Roman" panose="02020603050405020304" pitchFamily="18" charset="0"/>
              </a:rPr>
              <a:t>Bài</a:t>
            </a:r>
            <a:r>
              <a:rPr lang="en-US" altLang="zh-CN" sz="2400" b="1" i="1" u="sng">
                <a:solidFill>
                  <a:srgbClr val="FFFF00"/>
                </a:solidFill>
                <a:latin typeface="Times New Roman" panose="02020603050405020304" pitchFamily="18" charset="0"/>
              </a:rPr>
              <a:t> 12</a:t>
            </a:r>
            <a:r>
              <a:rPr lang="en-US" altLang="zh-CN" sz="2400" b="1" i="1">
                <a:solidFill>
                  <a:srgbClr val="FFFF00"/>
                </a:solidFill>
                <a:latin typeface="Times New Roman" panose="02020603050405020304" pitchFamily="18" charset="0"/>
              </a:rPr>
              <a:t>: </a:t>
            </a:r>
            <a:r>
              <a:rPr lang="en-US" altLang="zh-CN" sz="2400" b="1" i="1" u="sng" err="1">
                <a:solidFill>
                  <a:srgbClr val="FFFF00"/>
                </a:solidFill>
                <a:latin typeface="Times New Roman" panose="02020603050405020304" pitchFamily="18" charset="0"/>
              </a:rPr>
              <a:t>Thường thức mỹ thuật</a:t>
            </a:r>
            <a:endParaRPr lang="en-US" altLang="zh-CN" sz="2400" b="1" i="1" u="sng">
              <a:solidFill>
                <a:srgbClr val="FFFF00"/>
              </a:solidFill>
              <a:latin typeface="Times New Roman" panose="02020603050405020304" pitchFamily="18" charset="0"/>
            </a:endParaRPr>
          </a:p>
        </p:txBody>
      </p:sp>
      <p:sp>
        <p:nvSpPr>
          <p:cNvPr id="31746" name="Rectangles 128002"/>
          <p:cNvSpPr/>
          <p:nvPr/>
        </p:nvSpPr>
        <p:spPr>
          <a:xfrm>
            <a:off x="914400" y="558800"/>
            <a:ext cx="7772400" cy="1219200"/>
          </a:xfrm>
          <a:prstGeom prst="rect">
            <a:avLst/>
          </a:prstGeom>
          <a:noFill/>
          <a:ln w="9525">
            <a:noFill/>
          </a:ln>
        </p:spPr>
        <p:txBody>
          <a:bodyPr wrap="none" anchor="ctr" anchorCtr="0"/>
          <a:p>
            <a:pPr algn="ctr" eaLnBrk="0" hangingPunct="0"/>
            <a:r>
              <a:rPr lang="en-US" altLang="zh-CN" sz="3000" b="1">
                <a:solidFill>
                  <a:srgbClr val="00FFFF"/>
                </a:solidFill>
                <a:latin typeface="Times New Roman" panose="02020603050405020304" pitchFamily="18" charset="0"/>
              </a:rPr>
              <a:t>SƠ LƯỢC VỀ MĨ THUẬT </a:t>
            </a:r>
            <a:endParaRPr lang="en-US" altLang="zh-CN" sz="3000" b="1">
              <a:solidFill>
                <a:srgbClr val="00FFFF"/>
              </a:solidFill>
              <a:latin typeface="Times New Roman" panose="02020603050405020304" pitchFamily="18" charset="0"/>
            </a:endParaRPr>
          </a:p>
          <a:p>
            <a:pPr algn="ctr" eaLnBrk="0" hangingPunct="0"/>
            <a:r>
              <a:rPr lang="en-US" altLang="zh-CN" sz="3000" b="1">
                <a:solidFill>
                  <a:srgbClr val="00FFFF"/>
                </a:solidFill>
                <a:latin typeface="Times New Roman" panose="02020603050405020304" pitchFamily="18" charset="0"/>
              </a:rPr>
              <a:t>CÁC DÂN TỘC ÍT NGƯỜI Ở VIỆT NAM</a:t>
            </a:r>
            <a:endParaRPr lang="en-US" altLang="zh-CN" sz="3000" b="1">
              <a:solidFill>
                <a:srgbClr val="00FFFF"/>
              </a:solidFill>
              <a:latin typeface="Times New Roman" panose="02020603050405020304" pitchFamily="18" charset="0"/>
            </a:endParaRPr>
          </a:p>
        </p:txBody>
      </p:sp>
      <p:pic>
        <p:nvPicPr>
          <p:cNvPr id="31747" name="Picture 128003"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31748" name="Picture 128004"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31749" name="Picture 128005"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31750" name="Rectangles 128006"/>
          <p:cNvSpPr/>
          <p:nvPr/>
        </p:nvSpPr>
        <p:spPr>
          <a:xfrm>
            <a:off x="228600" y="1676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1751" name="Rectangles 128007"/>
          <p:cNvSpPr/>
          <p:nvPr/>
        </p:nvSpPr>
        <p:spPr>
          <a:xfrm>
            <a:off x="533400" y="19304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1752" name="Text Box 128008"/>
          <p:cNvSpPr txBox="1"/>
          <p:nvPr/>
        </p:nvSpPr>
        <p:spPr>
          <a:xfrm>
            <a:off x="533400" y="2743200"/>
            <a:ext cx="3978275" cy="427038"/>
          </a:xfrm>
          <a:prstGeom prst="rect">
            <a:avLst/>
          </a:prstGeom>
          <a:noFill/>
          <a:ln w="9525">
            <a:noFill/>
          </a:ln>
        </p:spPr>
        <p:txBody>
          <a:bodyPr anchor="t" anchorCtr="0">
            <a:spAutoFit/>
          </a:bodyPr>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1753" name="Text Box 128009"/>
          <p:cNvSpPr txBox="1"/>
          <p:nvPr/>
        </p:nvSpPr>
        <p:spPr>
          <a:xfrm>
            <a:off x="533400" y="3073400"/>
            <a:ext cx="5867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128011" name="Picture 128010" descr="viet3"/>
          <p:cNvPicPr>
            <a:picLocks noChangeAspect="1"/>
          </p:cNvPicPr>
          <p:nvPr/>
        </p:nvPicPr>
        <p:blipFill>
          <a:blip r:embed="rId3"/>
          <a:stretch>
            <a:fillRect/>
          </a:stretch>
        </p:blipFill>
        <p:spPr>
          <a:xfrm>
            <a:off x="647700" y="4191000"/>
            <a:ext cx="457200" cy="449263"/>
          </a:xfrm>
          <a:prstGeom prst="rect">
            <a:avLst/>
          </a:prstGeom>
          <a:noFill/>
          <a:ln w="9525">
            <a:noFill/>
          </a:ln>
        </p:spPr>
      </p:pic>
      <p:sp>
        <p:nvSpPr>
          <p:cNvPr id="31755" name="Text Box 128011"/>
          <p:cNvSpPr txBox="1"/>
          <p:nvPr/>
        </p:nvSpPr>
        <p:spPr>
          <a:xfrm>
            <a:off x="533400" y="3416300"/>
            <a:ext cx="4343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1756" name="Text Box 128012"/>
          <p:cNvSpPr txBox="1"/>
          <p:nvPr/>
        </p:nvSpPr>
        <p:spPr>
          <a:xfrm>
            <a:off x="533400" y="3733800"/>
            <a:ext cx="22860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128014" name="Text Box 128013"/>
          <p:cNvSpPr txBox="1"/>
          <p:nvPr/>
        </p:nvSpPr>
        <p:spPr>
          <a:xfrm>
            <a:off x="1143000" y="4127500"/>
            <a:ext cx="7543800" cy="1825625"/>
          </a:xfrm>
          <a:prstGeom prst="rect">
            <a:avLst/>
          </a:prstGeom>
          <a:noFill/>
          <a:ln w="9525">
            <a:noFill/>
          </a:ln>
        </p:spPr>
        <p:txBody>
          <a:bodyPr anchor="t" anchorCtr="0">
            <a:spAutoFit/>
          </a:bodyPr>
          <a:p>
            <a:pPr eaLnBrk="0" hangingPunct="0">
              <a:buChar char="-"/>
            </a:pPr>
            <a:r>
              <a:rPr lang="en-US" altLang="zh-CN" sz="1900" err="1">
                <a:solidFill>
                  <a:srgbClr val="FFFF00"/>
                </a:solidFill>
                <a:latin typeface="Arial" panose="020B0604020202020204" pitchFamily="34" charset="0"/>
              </a:rPr>
              <a:t>Tháp Chăm là công trình kiến trúc độc đáo của người Chăm. Tháp được xây trên đồi cao bằng gạch rất cứng. Mặt tháp luôn quay về hướng Đông</a:t>
            </a:r>
            <a:endParaRPr lang="en-US" altLang="zh-CN" sz="1900">
              <a:solidFill>
                <a:srgbClr val="FFFF00"/>
              </a:solidFill>
              <a:latin typeface="Arial" panose="020B0604020202020204" pitchFamily="34" charset="0"/>
            </a:endParaRPr>
          </a:p>
          <a:p>
            <a:pPr eaLnBrk="0" hangingPunct="0">
              <a:buChar char="-"/>
            </a:pPr>
            <a:r>
              <a:rPr lang="en-US" altLang="zh-CN" sz="1900" err="1">
                <a:solidFill>
                  <a:srgbClr val="FFFF00"/>
                </a:solidFill>
                <a:latin typeface="Arial" panose="020B0604020202020204" pitchFamily="34" charset="0"/>
              </a:rPr>
              <a:t> Tháp có cấu trúc hình vuông, nhiều tầng, các tầng thu nhỏ dần lên đỉnh, được trang trí trực tiếp lên tường bằng hình hoa lá, hình người hay thú vật</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011"/>
                                        </p:tgtEl>
                                        <p:attrNameLst>
                                          <p:attrName>style.visibility</p:attrName>
                                        </p:attrNameLst>
                                      </p:cBhvr>
                                      <p:to>
                                        <p:strVal val="visible"/>
                                      </p:to>
                                    </p:set>
                                    <p:anim calcmode="lin" valueType="num">
                                      <p:cBhvr>
                                        <p:cTn id="7" dur="500" fill="hold"/>
                                        <p:tgtEl>
                                          <p:spTgt spid="128011"/>
                                        </p:tgtEl>
                                        <p:attrNameLst>
                                          <p:attrName>ppt_w</p:attrName>
                                        </p:attrNameLst>
                                      </p:cBhvr>
                                      <p:tavLst>
                                        <p:tav tm="0">
                                          <p:val>
                                            <p:fltVal val="0.000000"/>
                                          </p:val>
                                        </p:tav>
                                        <p:tav tm="100000">
                                          <p:val>
                                            <p:strVal val="#ppt_w"/>
                                          </p:val>
                                        </p:tav>
                                      </p:tavLst>
                                    </p:anim>
                                    <p:anim calcmode="lin" valueType="num">
                                      <p:cBhvr>
                                        <p:cTn id="8" dur="500" fill="hold"/>
                                        <p:tgtEl>
                                          <p:spTgt spid="128011"/>
                                        </p:tgtEl>
                                        <p:attrNameLst>
                                          <p:attrName>ppt_h</p:attrName>
                                        </p:attrNameLst>
                                      </p:cBhvr>
                                      <p:tavLst>
                                        <p:tav tm="0">
                                          <p:val>
                                            <p:fltVal val="0.000000"/>
                                          </p:val>
                                        </p:tav>
                                        <p:tav tm="100000">
                                          <p:val>
                                            <p:strVal val="#ppt_h"/>
                                          </p:val>
                                        </p:tav>
                                      </p:tavLst>
                                    </p:anim>
                                    <p:animEffect transition="in" filter="fade">
                                      <p:cBhvr>
                                        <p:cTn id="9" dur="500"/>
                                        <p:tgtEl>
                                          <p:spTgt spid="128011"/>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28014"/>
                                        </p:tgtEl>
                                        <p:attrNameLst>
                                          <p:attrName>style.visibility</p:attrName>
                                        </p:attrNameLst>
                                      </p:cBhvr>
                                      <p:to>
                                        <p:strVal val="visible"/>
                                      </p:to>
                                    </p:set>
                                    <p:anim calcmode="discrete" valueType="clr">
                                      <p:cBhvr override="childStyle">
                                        <p:cTn id="13" dur="80"/>
                                        <p:tgtEl>
                                          <p:spTgt spid="12801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28014"/>
                                        </p:tgtEl>
                                        <p:attrNameLst>
                                          <p:attrName>fillcolor</p:attrName>
                                        </p:attrNameLst>
                                      </p:cBhvr>
                                      <p:tavLst>
                                        <p:tav tm="0">
                                          <p:val>
                                            <p:clrVal>
                                              <a:schemeClr val="accent2"/>
                                            </p:clrVal>
                                          </p:val>
                                        </p:tav>
                                        <p:tav tm="50000">
                                          <p:val>
                                            <p:clrVal>
                                              <a:schemeClr val="hlink"/>
                                            </p:clrVal>
                                          </p:val>
                                        </p:tav>
                                      </p:tavLst>
                                    </p:anim>
                                    <p:set>
                                      <p:cBhvr>
                                        <p:cTn id="15" dur="80"/>
                                        <p:tgtEl>
                                          <p:spTgt spid="1280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Text Box 4"/>
          <p:cNvSpPr txBox="1"/>
          <p:nvPr/>
        </p:nvSpPr>
        <p:spPr>
          <a:xfrm>
            <a:off x="314325" y="696913"/>
            <a:ext cx="8513763" cy="3046412"/>
          </a:xfrm>
          <a:prstGeom prst="rect">
            <a:avLst/>
          </a:prstGeom>
          <a:noFill/>
          <a:ln w="9525">
            <a:noFill/>
          </a:ln>
        </p:spPr>
        <p:txBody>
          <a:bodyPr wrap="square" anchor="t" anchorCtr="0">
            <a:spAutoFit/>
          </a:bodyPr>
          <a:p>
            <a:r>
              <a:rPr lang="en-US" altLang="zh-CN" sz="2400">
                <a:latin typeface="Arial" panose="020B0604020202020204" pitchFamily="34" charset="0"/>
              </a:rPr>
              <a:t>Thánh địa Mỹ Sơn thuộc xã Duy Phú, huyện Duy Xuyên, tỉnh Quảng Nam, cách thành phố Đà Nẵng khoảng 69 km và gần thành cổ Trà Kiệu, bao gồm nhiều đền đài Chăm Pa, trong một thung lũng đường kính khoảng 2 km, bao quanh bởi đồi núi. Wikipedia</a:t>
            </a:r>
            <a:endParaRPr lang="en-US" altLang="zh-CN" sz="2400">
              <a:latin typeface="Arial" panose="020B0604020202020204" pitchFamily="34" charset="0"/>
            </a:endParaRPr>
          </a:p>
          <a:p>
            <a:r>
              <a:rPr lang="en-US" altLang="zh-CN" sz="2400">
                <a:latin typeface="Arial" panose="020B0604020202020204" pitchFamily="34" charset="0"/>
              </a:rPr>
              <a:t>Địa chỉ: Thôn, Mỹ Sơn, Duy Xuyên, Quảng Nam</a:t>
            </a:r>
            <a:endParaRPr lang="en-US" altLang="zh-CN" sz="2400">
              <a:latin typeface="Arial" panose="020B0604020202020204" pitchFamily="34" charset="0"/>
            </a:endParaRPr>
          </a:p>
          <a:p>
            <a:r>
              <a:rPr lang="en-US" altLang="zh-CN" sz="2400">
                <a:latin typeface="Arial" panose="020B0604020202020204" pitchFamily="34" charset="0"/>
              </a:rPr>
              <a:t>Tỉnh: Quảng Nam</a:t>
            </a:r>
            <a:endParaRPr lang="en-US" altLang="zh-CN" sz="2400">
              <a:latin typeface="Arial" panose="020B0604020202020204" pitchFamily="34" charset="0"/>
            </a:endParaRPr>
          </a:p>
          <a:p>
            <a:r>
              <a:rPr lang="en-US" altLang="zh-CN" sz="2400">
                <a:latin typeface="Arial" panose="020B0604020202020204" pitchFamily="34" charset="0"/>
              </a:rPr>
              <a:t>Năm được UNESCO công nhận là Di sản thế giới: 1999</a:t>
            </a:r>
            <a:endParaRPr lang="en-US" altLang="zh-CN" sz="240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Text Placeholder 122885" descr="my-son-panorama_toan canh"/>
          <p:cNvPicPr>
            <a:picLocks noGrp="1" noChangeAspect="1"/>
          </p:cNvPicPr>
          <p:nvPr>
            <p:ph idx="1"/>
          </p:nvPr>
        </p:nvPicPr>
        <p:blipFill>
          <a:blip r:embed="rId1">
            <a:lum bright="17999"/>
          </a:blip>
          <a:stretch>
            <a:fillRect/>
          </a:stretch>
        </p:blipFill>
        <p:spPr>
          <a:xfrm>
            <a:off x="0" y="0"/>
            <a:ext cx="9144000" cy="6858000"/>
          </a:xfrm>
        </p:spPr>
      </p:pic>
      <p:pic>
        <p:nvPicPr>
          <p:cNvPr id="122887" name="Picture 122886" descr="thap Cham"/>
          <p:cNvPicPr>
            <a:picLocks noChangeAspect="1"/>
          </p:cNvPicPr>
          <p:nvPr/>
        </p:nvPicPr>
        <p:blipFill>
          <a:blip r:embed="rId2">
            <a:lum bright="12000"/>
          </a:blip>
          <a:stretch>
            <a:fillRect/>
          </a:stretch>
        </p:blipFill>
        <p:spPr>
          <a:xfrm>
            <a:off x="1447800" y="831850"/>
            <a:ext cx="6629400" cy="5119688"/>
          </a:xfrm>
          <a:prstGeom prst="rect">
            <a:avLst/>
          </a:prstGeom>
          <a:noFill/>
          <a:ln w="9525">
            <a:noFill/>
          </a:ln>
        </p:spPr>
      </p:pic>
      <p:pic>
        <p:nvPicPr>
          <p:cNvPr id="122888" name="Picture 122887" descr="My_Son 4"/>
          <p:cNvPicPr>
            <a:picLocks noChangeAspect="1"/>
          </p:cNvPicPr>
          <p:nvPr/>
        </p:nvPicPr>
        <p:blipFill>
          <a:blip r:embed="rId3">
            <a:lum bright="17999"/>
          </a:blip>
          <a:stretch>
            <a:fillRect/>
          </a:stretch>
        </p:blipFill>
        <p:spPr>
          <a:xfrm>
            <a:off x="2667000" y="1066800"/>
            <a:ext cx="4049713" cy="4724400"/>
          </a:xfrm>
          <a:prstGeom prst="rect">
            <a:avLst/>
          </a:prstGeom>
          <a:noFill/>
          <a:ln w="9525">
            <a:noFill/>
          </a:ln>
        </p:spPr>
      </p:pic>
      <p:pic>
        <p:nvPicPr>
          <p:cNvPr id="122889" name="Picture 122888" descr="Thap Cham 2"/>
          <p:cNvPicPr>
            <a:picLocks noChangeAspect="1"/>
          </p:cNvPicPr>
          <p:nvPr/>
        </p:nvPicPr>
        <p:blipFill>
          <a:blip r:embed="rId4">
            <a:lum bright="12000"/>
          </a:blip>
          <a:stretch>
            <a:fillRect/>
          </a:stretch>
        </p:blipFill>
        <p:spPr>
          <a:xfrm>
            <a:off x="2362200" y="1362075"/>
            <a:ext cx="4800600" cy="40735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22887"/>
                                        </p:tgtEl>
                                        <p:attrNameLst>
                                          <p:attrName>style.visibility</p:attrName>
                                        </p:attrNameLst>
                                      </p:cBhvr>
                                      <p:to>
                                        <p:strVal val="visible"/>
                                      </p:to>
                                    </p:set>
                                    <p:anim to="" calcmode="lin" valueType="num">
                                      <p:cBhvr>
                                        <p:cTn id="7" dur="1" fill="hold"/>
                                        <p:tgtEl>
                                          <p:spTgt spid="122887"/>
                                        </p:tgtEl>
                                        <p:attrNameLst>
                                          <p:attrName>style.visibility</p:attrName>
                                        </p:attrNameLst>
                                      </p:cBhvr>
                                    </p:anim>
                                  </p:childTnLst>
                                </p:cTn>
                              </p:par>
                            </p:childTnLst>
                          </p:cTn>
                        </p:par>
                        <p:par>
                          <p:cTn id="8" fill="hold">
                            <p:stCondLst>
                              <p:cond delay="0"/>
                            </p:stCondLst>
                            <p:childTnLst>
                              <p:par>
                                <p:cTn id="9" presetID="6" presetClass="emph" presetSubtype="0" fill="hold" nodeType="afterEffect">
                                  <p:stCondLst>
                                    <p:cond delay="0"/>
                                  </p:stCondLst>
                                  <p:childTnLst>
                                    <p:animScale>
                                      <p:cBhvr>
                                        <p:cTn id="10" dur="5000" fill="hold"/>
                                        <p:tgtEl>
                                          <p:spTgt spid="122887"/>
                                        </p:tgtEl>
                                      </p:cBhvr>
                                      <p:by x="150000" y="150000"/>
                                    </p:animScale>
                                  </p:childTnLst>
                                </p:cTn>
                              </p:par>
                            </p:childTnLst>
                          </p:cTn>
                        </p:par>
                        <p:par>
                          <p:cTn id="11" fill="hold">
                            <p:stCondLst>
                              <p:cond delay="5000"/>
                            </p:stCondLst>
                            <p:childTnLst>
                              <p:par>
                                <p:cTn id="12" presetID="24" presetClass="exit" presetSubtype="0" fill="hold" nodeType="afterEffect">
                                  <p:stCondLst>
                                    <p:cond delay="0"/>
                                  </p:stCondLst>
                                  <p:childTnLst>
                                    <p:anim to="" calcmode="lin" valueType="num">
                                      <p:cBhvr>
                                        <p:cTn id="13" dur="1"/>
                                        <p:tgtEl>
                                          <p:spTgt spid="122887"/>
                                        </p:tgtEl>
                                        <p:attrNameLst>
                                          <p:attrName>style.visibility</p:attrName>
                                        </p:attrNameLst>
                                      </p:cBhvr>
                                    </p:anim>
                                    <p:set>
                                      <p:cBhvr>
                                        <p:cTn id="14" dur="1" fill="hold">
                                          <p:stCondLst>
                                            <p:cond delay="0"/>
                                          </p:stCondLst>
                                        </p:cTn>
                                        <p:tgtEl>
                                          <p:spTgt spid="122887"/>
                                        </p:tgtEl>
                                        <p:attrNameLst>
                                          <p:attrName>style.visibility</p:attrName>
                                        </p:attrNameLst>
                                      </p:cBhvr>
                                      <p:to>
                                        <p:strVal val="hidden"/>
                                      </p:to>
                                    </p:set>
                                  </p:childTnLst>
                                </p:cTn>
                              </p:par>
                            </p:childTnLst>
                          </p:cTn>
                        </p:par>
                        <p:par>
                          <p:cTn id="15" fill="hold">
                            <p:stCondLst>
                              <p:cond delay="5000"/>
                            </p:stCondLst>
                            <p:childTnLst>
                              <p:par>
                                <p:cTn id="16" presetID="24" presetClass="entr" presetSubtype="0" fill="hold" nodeType="afterEffect">
                                  <p:stCondLst>
                                    <p:cond delay="0"/>
                                  </p:stCondLst>
                                  <p:childTnLst>
                                    <p:set>
                                      <p:cBhvr>
                                        <p:cTn id="17" dur="1" fill="hold">
                                          <p:stCondLst>
                                            <p:cond delay="0"/>
                                          </p:stCondLst>
                                        </p:cTn>
                                        <p:tgtEl>
                                          <p:spTgt spid="122888"/>
                                        </p:tgtEl>
                                        <p:attrNameLst>
                                          <p:attrName>style.visibility</p:attrName>
                                        </p:attrNameLst>
                                      </p:cBhvr>
                                      <p:to>
                                        <p:strVal val="visible"/>
                                      </p:to>
                                    </p:set>
                                    <p:anim to="" calcmode="lin" valueType="num">
                                      <p:cBhvr>
                                        <p:cTn id="18" dur="1" fill="hold"/>
                                        <p:tgtEl>
                                          <p:spTgt spid="122888"/>
                                        </p:tgtEl>
                                        <p:attrNameLst>
                                          <p:attrName>style.visibility</p:attrName>
                                        </p:attrNameLst>
                                      </p:cBhvr>
                                    </p:anim>
                                  </p:childTnLst>
                                </p:cTn>
                              </p:par>
                            </p:childTnLst>
                          </p:cTn>
                        </p:par>
                        <p:par>
                          <p:cTn id="19" fill="hold">
                            <p:stCondLst>
                              <p:cond delay="5000"/>
                            </p:stCondLst>
                            <p:childTnLst>
                              <p:par>
                                <p:cTn id="20" presetID="6" presetClass="emph" presetSubtype="0" fill="hold" nodeType="afterEffect">
                                  <p:stCondLst>
                                    <p:cond delay="0"/>
                                  </p:stCondLst>
                                  <p:childTnLst>
                                    <p:animScale>
                                      <p:cBhvr>
                                        <p:cTn id="21" dur="5000" fill="hold"/>
                                        <p:tgtEl>
                                          <p:spTgt spid="122888"/>
                                        </p:tgtEl>
                                      </p:cBhvr>
                                      <p:by x="150000" y="150000"/>
                                    </p:animScale>
                                  </p:childTnLst>
                                </p:cTn>
                              </p:par>
                            </p:childTnLst>
                          </p:cTn>
                        </p:par>
                        <p:par>
                          <p:cTn id="22" fill="hold">
                            <p:stCondLst>
                              <p:cond delay="10000"/>
                            </p:stCondLst>
                            <p:childTnLst>
                              <p:par>
                                <p:cTn id="23" presetID="24" presetClass="exit" presetSubtype="0" fill="hold" nodeType="afterEffect">
                                  <p:stCondLst>
                                    <p:cond delay="0"/>
                                  </p:stCondLst>
                                  <p:childTnLst>
                                    <p:anim to="" calcmode="lin" valueType="num">
                                      <p:cBhvr>
                                        <p:cTn id="24" dur="1"/>
                                        <p:tgtEl>
                                          <p:spTgt spid="122888"/>
                                        </p:tgtEl>
                                        <p:attrNameLst>
                                          <p:attrName>style.visibility</p:attrName>
                                        </p:attrNameLst>
                                      </p:cBhvr>
                                    </p:anim>
                                    <p:set>
                                      <p:cBhvr>
                                        <p:cTn id="25" dur="1" fill="hold">
                                          <p:stCondLst>
                                            <p:cond delay="0"/>
                                          </p:stCondLst>
                                        </p:cTn>
                                        <p:tgtEl>
                                          <p:spTgt spid="122888"/>
                                        </p:tgtEl>
                                        <p:attrNameLst>
                                          <p:attrName>style.visibility</p:attrName>
                                        </p:attrNameLst>
                                      </p:cBhvr>
                                      <p:to>
                                        <p:strVal val="hidden"/>
                                      </p:to>
                                    </p:set>
                                  </p:childTnLst>
                                </p:cTn>
                              </p:par>
                            </p:childTnLst>
                          </p:cTn>
                        </p:par>
                        <p:par>
                          <p:cTn id="26" fill="hold">
                            <p:stCondLst>
                              <p:cond delay="10000"/>
                            </p:stCondLst>
                            <p:childTnLst>
                              <p:par>
                                <p:cTn id="27" presetID="24" presetClass="entr" presetSubtype="0" fill="hold" nodeType="afterEffect">
                                  <p:stCondLst>
                                    <p:cond delay="0"/>
                                  </p:stCondLst>
                                  <p:childTnLst>
                                    <p:set>
                                      <p:cBhvr>
                                        <p:cTn id="28" dur="1" fill="hold">
                                          <p:stCondLst>
                                            <p:cond delay="0"/>
                                          </p:stCondLst>
                                        </p:cTn>
                                        <p:tgtEl>
                                          <p:spTgt spid="122889"/>
                                        </p:tgtEl>
                                        <p:attrNameLst>
                                          <p:attrName>style.visibility</p:attrName>
                                        </p:attrNameLst>
                                      </p:cBhvr>
                                      <p:to>
                                        <p:strVal val="visible"/>
                                      </p:to>
                                    </p:set>
                                    <p:anim to="" calcmode="lin" valueType="num">
                                      <p:cBhvr>
                                        <p:cTn id="29" dur="1" fill="hold"/>
                                        <p:tgtEl>
                                          <p:spTgt spid="122889"/>
                                        </p:tgtEl>
                                        <p:attrNameLst>
                                          <p:attrName>style.visibility</p:attrName>
                                        </p:attrNameLst>
                                      </p:cBhvr>
                                    </p:anim>
                                  </p:childTnLst>
                                </p:cTn>
                              </p:par>
                            </p:childTnLst>
                          </p:cTn>
                        </p:par>
                        <p:par>
                          <p:cTn id="30" fill="hold">
                            <p:stCondLst>
                              <p:cond delay="10000"/>
                            </p:stCondLst>
                            <p:childTnLst>
                              <p:par>
                                <p:cTn id="31" presetID="6" presetClass="emph" presetSubtype="0" fill="hold" nodeType="afterEffect">
                                  <p:stCondLst>
                                    <p:cond delay="0"/>
                                  </p:stCondLst>
                                  <p:childTnLst>
                                    <p:animScale>
                                      <p:cBhvr>
                                        <p:cTn id="32" dur="5000" fill="hold"/>
                                        <p:tgtEl>
                                          <p:spTgt spid="122889"/>
                                        </p:tgtEl>
                                      </p:cBhvr>
                                      <p:by x="150000" y="150000"/>
                                    </p:animScale>
                                  </p:childTnLst>
                                </p:cTn>
                              </p:par>
                            </p:childTnLst>
                          </p:cTn>
                        </p:par>
                        <p:par>
                          <p:cTn id="33" fill="hold">
                            <p:stCondLst>
                              <p:cond delay="15000"/>
                            </p:stCondLst>
                            <p:childTnLst>
                              <p:par>
                                <p:cTn id="34" presetID="24" presetClass="exit" presetSubtype="0" fill="hold" nodeType="afterEffect">
                                  <p:stCondLst>
                                    <p:cond delay="0"/>
                                  </p:stCondLst>
                                  <p:childTnLst>
                                    <p:anim to="" calcmode="lin" valueType="num">
                                      <p:cBhvr>
                                        <p:cTn id="35" dur="1"/>
                                        <p:tgtEl>
                                          <p:spTgt spid="122889"/>
                                        </p:tgtEl>
                                        <p:attrNameLst>
                                          <p:attrName>style.visibility</p:attrName>
                                        </p:attrNameLst>
                                      </p:cBhvr>
                                    </p:anim>
                                    <p:set>
                                      <p:cBhvr>
                                        <p:cTn id="36" dur="1" fill="hold">
                                          <p:stCondLst>
                                            <p:cond delay="0"/>
                                          </p:stCondLst>
                                        </p:cTn>
                                        <p:tgtEl>
                                          <p:spTgt spid="1228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s 129025"/>
          <p:cNvSpPr/>
          <p:nvPr/>
        </p:nvSpPr>
        <p:spPr>
          <a:xfrm>
            <a:off x="152400" y="177800"/>
            <a:ext cx="4419600" cy="457200"/>
          </a:xfrm>
          <a:prstGeom prst="rect">
            <a:avLst/>
          </a:prstGeom>
          <a:noFill/>
          <a:ln w="9525">
            <a:noFill/>
          </a:ln>
        </p:spPr>
        <p:txBody>
          <a:bodyPr wrap="none" anchor="ctr" anchorCtr="0"/>
          <a:p>
            <a:pPr algn="ctr" eaLnBrk="0" hangingPunct="0"/>
            <a:r>
              <a:rPr lang="en-US" altLang="zh-CN" sz="2400" b="1" i="1" u="sng" err="1">
                <a:solidFill>
                  <a:srgbClr val="FFFF00"/>
                </a:solidFill>
                <a:latin typeface="Times New Roman" panose="02020603050405020304" pitchFamily="18" charset="0"/>
              </a:rPr>
              <a:t>Bài</a:t>
            </a:r>
            <a:r>
              <a:rPr lang="en-US" altLang="zh-CN" sz="2400" b="1" i="1" u="sng">
                <a:solidFill>
                  <a:srgbClr val="FFFF00"/>
                </a:solidFill>
                <a:latin typeface="Times New Roman" panose="02020603050405020304" pitchFamily="18" charset="0"/>
              </a:rPr>
              <a:t> 12</a:t>
            </a:r>
            <a:r>
              <a:rPr lang="en-US" altLang="zh-CN" sz="2400" b="1" i="1">
                <a:solidFill>
                  <a:srgbClr val="FFFF00"/>
                </a:solidFill>
                <a:latin typeface="Times New Roman" panose="02020603050405020304" pitchFamily="18" charset="0"/>
              </a:rPr>
              <a:t>: </a:t>
            </a:r>
            <a:r>
              <a:rPr lang="en-US" altLang="zh-CN" sz="2400" b="1" i="1" u="sng" err="1">
                <a:solidFill>
                  <a:srgbClr val="FFFF00"/>
                </a:solidFill>
                <a:latin typeface="Times New Roman" panose="02020603050405020304" pitchFamily="18" charset="0"/>
              </a:rPr>
              <a:t>Thường thức mỹ thuật</a:t>
            </a:r>
            <a:endParaRPr lang="en-US" altLang="zh-CN" sz="2400" b="1" i="1" u="sng">
              <a:solidFill>
                <a:srgbClr val="FFFF00"/>
              </a:solidFill>
              <a:latin typeface="Times New Roman" panose="02020603050405020304" pitchFamily="18" charset="0"/>
            </a:endParaRPr>
          </a:p>
        </p:txBody>
      </p:sp>
      <p:sp>
        <p:nvSpPr>
          <p:cNvPr id="34818" name="Rectangles 129026"/>
          <p:cNvSpPr/>
          <p:nvPr/>
        </p:nvSpPr>
        <p:spPr>
          <a:xfrm>
            <a:off x="914400" y="558800"/>
            <a:ext cx="7772400" cy="1219200"/>
          </a:xfrm>
          <a:prstGeom prst="rect">
            <a:avLst/>
          </a:prstGeom>
          <a:noFill/>
          <a:ln w="9525">
            <a:noFill/>
          </a:ln>
        </p:spPr>
        <p:txBody>
          <a:bodyPr wrap="none" anchor="ctr" anchorCtr="0"/>
          <a:p>
            <a:pPr algn="ctr" eaLnBrk="0" hangingPunct="0"/>
            <a:r>
              <a:rPr lang="en-US" altLang="zh-CN" sz="3000" b="1">
                <a:solidFill>
                  <a:srgbClr val="00FFFF"/>
                </a:solidFill>
                <a:latin typeface="Times New Roman" panose="02020603050405020304" pitchFamily="18" charset="0"/>
              </a:rPr>
              <a:t>SƠ LƯỢC VỀ MĨ THUẬT </a:t>
            </a:r>
            <a:endParaRPr lang="en-US" altLang="zh-CN" sz="3000" b="1">
              <a:solidFill>
                <a:srgbClr val="00FFFF"/>
              </a:solidFill>
              <a:latin typeface="Times New Roman" panose="02020603050405020304" pitchFamily="18" charset="0"/>
            </a:endParaRPr>
          </a:p>
          <a:p>
            <a:pPr algn="ctr" eaLnBrk="0" hangingPunct="0"/>
            <a:r>
              <a:rPr lang="en-US" altLang="zh-CN" sz="3000" b="1">
                <a:solidFill>
                  <a:srgbClr val="00FFFF"/>
                </a:solidFill>
                <a:latin typeface="Times New Roman" panose="02020603050405020304" pitchFamily="18" charset="0"/>
              </a:rPr>
              <a:t>CÁC DÂN TỘC ÍT NGƯỜI Ở VIỆT NAM</a:t>
            </a:r>
            <a:endParaRPr lang="en-US" altLang="zh-CN" sz="3000" b="1">
              <a:solidFill>
                <a:srgbClr val="00FFFF"/>
              </a:solidFill>
              <a:latin typeface="Times New Roman" panose="02020603050405020304" pitchFamily="18" charset="0"/>
            </a:endParaRPr>
          </a:p>
        </p:txBody>
      </p:sp>
      <p:pic>
        <p:nvPicPr>
          <p:cNvPr id="34819" name="Picture 129027"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34820" name="Picture 129028"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34821" name="Picture 129029"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34822" name="Rectangles 129030"/>
          <p:cNvSpPr/>
          <p:nvPr/>
        </p:nvSpPr>
        <p:spPr>
          <a:xfrm>
            <a:off x="228600" y="1676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4823" name="Rectangles 129031"/>
          <p:cNvSpPr/>
          <p:nvPr/>
        </p:nvSpPr>
        <p:spPr>
          <a:xfrm>
            <a:off x="533400" y="19304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4824" name="Text Box 129032"/>
          <p:cNvSpPr txBox="1"/>
          <p:nvPr/>
        </p:nvSpPr>
        <p:spPr>
          <a:xfrm>
            <a:off x="533400" y="2743200"/>
            <a:ext cx="3978275" cy="427038"/>
          </a:xfrm>
          <a:prstGeom prst="rect">
            <a:avLst/>
          </a:prstGeom>
          <a:noFill/>
          <a:ln w="9525">
            <a:noFill/>
          </a:ln>
        </p:spPr>
        <p:txBody>
          <a:bodyPr anchor="t" anchorCtr="0">
            <a:spAutoFit/>
          </a:bodyPr>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4825" name="Text Box 129033"/>
          <p:cNvSpPr txBox="1"/>
          <p:nvPr/>
        </p:nvSpPr>
        <p:spPr>
          <a:xfrm>
            <a:off x="533400" y="3073400"/>
            <a:ext cx="5867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129035" name="Picture 129034" descr="viet3"/>
          <p:cNvPicPr>
            <a:picLocks noChangeAspect="1"/>
          </p:cNvPicPr>
          <p:nvPr/>
        </p:nvPicPr>
        <p:blipFill>
          <a:blip r:embed="rId3"/>
          <a:stretch>
            <a:fillRect/>
          </a:stretch>
        </p:blipFill>
        <p:spPr>
          <a:xfrm>
            <a:off x="685800" y="5867400"/>
            <a:ext cx="457200" cy="449263"/>
          </a:xfrm>
          <a:prstGeom prst="rect">
            <a:avLst/>
          </a:prstGeom>
          <a:noFill/>
          <a:ln w="9525">
            <a:noFill/>
          </a:ln>
        </p:spPr>
      </p:pic>
      <p:sp>
        <p:nvSpPr>
          <p:cNvPr id="34827" name="Text Box 129035"/>
          <p:cNvSpPr txBox="1"/>
          <p:nvPr/>
        </p:nvSpPr>
        <p:spPr>
          <a:xfrm>
            <a:off x="533400" y="3416300"/>
            <a:ext cx="4343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4828" name="Text Box 129036"/>
          <p:cNvSpPr txBox="1"/>
          <p:nvPr/>
        </p:nvSpPr>
        <p:spPr>
          <a:xfrm>
            <a:off x="533400" y="3733800"/>
            <a:ext cx="22860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34829" name="Text Box 129037"/>
          <p:cNvSpPr txBox="1"/>
          <p:nvPr/>
        </p:nvSpPr>
        <p:spPr>
          <a:xfrm>
            <a:off x="1143000" y="4127500"/>
            <a:ext cx="7543800" cy="1825625"/>
          </a:xfrm>
          <a:prstGeom prst="rect">
            <a:avLst/>
          </a:prstGeom>
          <a:noFill/>
          <a:ln w="9525">
            <a:noFill/>
          </a:ln>
        </p:spPr>
        <p:txBody>
          <a:bodyPr anchor="t" anchorCtr="0">
            <a:spAutoFit/>
          </a:bodyPr>
          <a:p>
            <a:pPr eaLnBrk="0" hangingPunct="0">
              <a:buChar char="-"/>
            </a:pPr>
            <a:r>
              <a:rPr lang="en-US" altLang="zh-CN" sz="1900" err="1">
                <a:solidFill>
                  <a:srgbClr val="FFFF00"/>
                </a:solidFill>
                <a:latin typeface="Arial" panose="020B0604020202020204" pitchFamily="34" charset="0"/>
              </a:rPr>
              <a:t>Tháp Chăm là công trình kiến trúc độc đáo của người Chăm. Tháp được xây trên đồi cao bằng gạch rất cứng. Mặt tháp luôn quay về hướng Đông</a:t>
            </a:r>
            <a:endParaRPr lang="en-US" altLang="zh-CN" sz="1900">
              <a:solidFill>
                <a:srgbClr val="FFFF00"/>
              </a:solidFill>
              <a:latin typeface="Arial" panose="020B0604020202020204" pitchFamily="34" charset="0"/>
            </a:endParaRPr>
          </a:p>
          <a:p>
            <a:pPr eaLnBrk="0" hangingPunct="0">
              <a:buChar char="-"/>
            </a:pPr>
            <a:r>
              <a:rPr lang="en-US" altLang="zh-CN" sz="1900" err="1">
                <a:solidFill>
                  <a:srgbClr val="FFFF00"/>
                </a:solidFill>
                <a:latin typeface="Arial" panose="020B0604020202020204" pitchFamily="34" charset="0"/>
              </a:rPr>
              <a:t> Tháp có cấu trúc hình vuông, nhiều tầng, các tầng thu nhỏ dần lên đỉnh, được trang trí trực tiếp lên tường bằng hình hoa lá, hình người hay thú vật</a:t>
            </a:r>
            <a:endParaRPr lang="en-US" altLang="zh-CN" sz="1900">
              <a:solidFill>
                <a:srgbClr val="FFFF00"/>
              </a:solidFill>
              <a:latin typeface="Arial" panose="020B0604020202020204" pitchFamily="34" charset="0"/>
            </a:endParaRPr>
          </a:p>
        </p:txBody>
      </p:sp>
      <p:sp>
        <p:nvSpPr>
          <p:cNvPr id="129039" name="Text Box 129038"/>
          <p:cNvSpPr txBox="1"/>
          <p:nvPr/>
        </p:nvSpPr>
        <p:spPr>
          <a:xfrm>
            <a:off x="1143000" y="5867400"/>
            <a:ext cx="7424738" cy="381000"/>
          </a:xfrm>
          <a:prstGeom prst="rect">
            <a:avLst/>
          </a:prstGeom>
          <a:noFill/>
          <a:ln w="9525">
            <a:noFill/>
          </a:ln>
        </p:spPr>
        <p:txBody>
          <a:bodyPr wrap="none" anchor="t" anchorCtr="0">
            <a:spAutoFit/>
          </a:bodyPr>
          <a:p>
            <a:pPr eaLnBrk="0" hangingPunct="0"/>
            <a:r>
              <a:rPr lang="en-US" altLang="zh-CN" sz="1900" err="1">
                <a:solidFill>
                  <a:srgbClr val="FFFF00"/>
                </a:solidFill>
                <a:latin typeface="Arial" panose="020B0604020202020204" pitchFamily="34" charset="0"/>
              </a:rPr>
              <a:t>- Năm 1999 UNESCO công nhận Mỹ Sơn là di sản văn hóa thế giới</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9035"/>
                                        </p:tgtEl>
                                        <p:attrNameLst>
                                          <p:attrName>style.visibility</p:attrName>
                                        </p:attrNameLst>
                                      </p:cBhvr>
                                      <p:to>
                                        <p:strVal val="visible"/>
                                      </p:to>
                                    </p:set>
                                    <p:anim calcmode="lin" valueType="num">
                                      <p:cBhvr>
                                        <p:cTn id="7" dur="500" fill="hold"/>
                                        <p:tgtEl>
                                          <p:spTgt spid="129035"/>
                                        </p:tgtEl>
                                        <p:attrNameLst>
                                          <p:attrName>ppt_w</p:attrName>
                                        </p:attrNameLst>
                                      </p:cBhvr>
                                      <p:tavLst>
                                        <p:tav tm="0">
                                          <p:val>
                                            <p:fltVal val="0.000000"/>
                                          </p:val>
                                        </p:tav>
                                        <p:tav tm="100000">
                                          <p:val>
                                            <p:strVal val="#ppt_w"/>
                                          </p:val>
                                        </p:tav>
                                      </p:tavLst>
                                    </p:anim>
                                    <p:anim calcmode="lin" valueType="num">
                                      <p:cBhvr>
                                        <p:cTn id="8" dur="500" fill="hold"/>
                                        <p:tgtEl>
                                          <p:spTgt spid="129035"/>
                                        </p:tgtEl>
                                        <p:attrNameLst>
                                          <p:attrName>ppt_h</p:attrName>
                                        </p:attrNameLst>
                                      </p:cBhvr>
                                      <p:tavLst>
                                        <p:tav tm="0">
                                          <p:val>
                                            <p:fltVal val="0.000000"/>
                                          </p:val>
                                        </p:tav>
                                        <p:tav tm="100000">
                                          <p:val>
                                            <p:strVal val="#ppt_h"/>
                                          </p:val>
                                        </p:tav>
                                      </p:tavLst>
                                    </p:anim>
                                    <p:animEffect transition="in" filter="fade">
                                      <p:cBhvr>
                                        <p:cTn id="9" dur="500"/>
                                        <p:tgtEl>
                                          <p:spTgt spid="129035"/>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29039"/>
                                        </p:tgtEl>
                                        <p:attrNameLst>
                                          <p:attrName>style.visibility</p:attrName>
                                        </p:attrNameLst>
                                      </p:cBhvr>
                                      <p:to>
                                        <p:strVal val="visible"/>
                                      </p:to>
                                    </p:set>
                                    <p:anim calcmode="discrete" valueType="clr">
                                      <p:cBhvr override="childStyle">
                                        <p:cTn id="13" dur="80"/>
                                        <p:tgtEl>
                                          <p:spTgt spid="12903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29039"/>
                                        </p:tgtEl>
                                        <p:attrNameLst>
                                          <p:attrName>fillcolor</p:attrName>
                                        </p:attrNameLst>
                                      </p:cBhvr>
                                      <p:tavLst>
                                        <p:tav tm="0">
                                          <p:val>
                                            <p:clrVal>
                                              <a:schemeClr val="accent2"/>
                                            </p:clrVal>
                                          </p:val>
                                        </p:tav>
                                        <p:tav tm="50000">
                                          <p:val>
                                            <p:clrVal>
                                              <a:schemeClr val="hlink"/>
                                            </p:clrVal>
                                          </p:val>
                                        </p:tav>
                                      </p:tavLst>
                                    </p:anim>
                                    <p:set>
                                      <p:cBhvr>
                                        <p:cTn id="15" dur="80"/>
                                        <p:tgtEl>
                                          <p:spTgt spid="1290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Rectangles 130049"/>
          <p:cNvSpPr/>
          <p:nvPr/>
        </p:nvSpPr>
        <p:spPr>
          <a:xfrm>
            <a:off x="152400" y="177800"/>
            <a:ext cx="4419600" cy="457200"/>
          </a:xfrm>
          <a:prstGeom prst="rect">
            <a:avLst/>
          </a:prstGeom>
          <a:noFill/>
          <a:ln w="9525">
            <a:noFill/>
          </a:ln>
        </p:spPr>
        <p:txBody>
          <a:bodyPr wrap="none" anchor="ctr" anchorCtr="0"/>
          <a:p>
            <a:pPr algn="ctr" eaLnBrk="0" hangingPunct="0"/>
            <a:r>
              <a:rPr lang="en-US" altLang="zh-CN" sz="2400" b="1" i="1" u="sng" err="1">
                <a:solidFill>
                  <a:srgbClr val="FFFF00"/>
                </a:solidFill>
                <a:latin typeface="Times New Roman" panose="02020603050405020304" pitchFamily="18" charset="0"/>
              </a:rPr>
              <a:t>Bài</a:t>
            </a:r>
            <a:r>
              <a:rPr lang="en-US" altLang="zh-CN" sz="2400" b="1" i="1" u="sng">
                <a:solidFill>
                  <a:srgbClr val="FFFF00"/>
                </a:solidFill>
                <a:latin typeface="Times New Roman" panose="02020603050405020304" pitchFamily="18" charset="0"/>
              </a:rPr>
              <a:t> 12</a:t>
            </a:r>
            <a:r>
              <a:rPr lang="en-US" altLang="zh-CN" sz="2400" b="1" i="1">
                <a:solidFill>
                  <a:srgbClr val="FFFF00"/>
                </a:solidFill>
                <a:latin typeface="Times New Roman" panose="02020603050405020304" pitchFamily="18" charset="0"/>
              </a:rPr>
              <a:t>: </a:t>
            </a:r>
            <a:r>
              <a:rPr lang="en-US" altLang="zh-CN" sz="2400" b="1" i="1" u="sng" err="1">
                <a:solidFill>
                  <a:srgbClr val="FFFF00"/>
                </a:solidFill>
                <a:latin typeface="Times New Roman" panose="02020603050405020304" pitchFamily="18" charset="0"/>
              </a:rPr>
              <a:t>Thường thức mỹ thuật</a:t>
            </a:r>
            <a:endParaRPr lang="en-US" altLang="zh-CN" sz="2400" b="1" i="1" u="sng">
              <a:solidFill>
                <a:srgbClr val="FFFF00"/>
              </a:solidFill>
              <a:latin typeface="Times New Roman" panose="02020603050405020304" pitchFamily="18" charset="0"/>
            </a:endParaRPr>
          </a:p>
        </p:txBody>
      </p:sp>
      <p:sp>
        <p:nvSpPr>
          <p:cNvPr id="35842" name="Rectangles 130050"/>
          <p:cNvSpPr/>
          <p:nvPr/>
        </p:nvSpPr>
        <p:spPr>
          <a:xfrm>
            <a:off x="914400" y="558800"/>
            <a:ext cx="7772400" cy="1219200"/>
          </a:xfrm>
          <a:prstGeom prst="rect">
            <a:avLst/>
          </a:prstGeom>
          <a:noFill/>
          <a:ln w="9525">
            <a:noFill/>
          </a:ln>
        </p:spPr>
        <p:txBody>
          <a:bodyPr wrap="none" anchor="ctr" anchorCtr="0"/>
          <a:p>
            <a:pPr algn="ctr" eaLnBrk="0" hangingPunct="0"/>
            <a:r>
              <a:rPr lang="en-US" altLang="zh-CN" sz="3000" b="1">
                <a:solidFill>
                  <a:srgbClr val="00FFFF"/>
                </a:solidFill>
                <a:latin typeface="Times New Roman" panose="02020603050405020304" pitchFamily="18" charset="0"/>
              </a:rPr>
              <a:t>SƠ LƯỢC VỀ MĨ THUẬT </a:t>
            </a:r>
            <a:endParaRPr lang="en-US" altLang="zh-CN" sz="3000" b="1">
              <a:solidFill>
                <a:srgbClr val="00FFFF"/>
              </a:solidFill>
              <a:latin typeface="Times New Roman" panose="02020603050405020304" pitchFamily="18" charset="0"/>
            </a:endParaRPr>
          </a:p>
          <a:p>
            <a:pPr algn="ctr" eaLnBrk="0" hangingPunct="0"/>
            <a:r>
              <a:rPr lang="en-US" altLang="zh-CN" sz="3000" b="1">
                <a:solidFill>
                  <a:srgbClr val="00FFFF"/>
                </a:solidFill>
                <a:latin typeface="Times New Roman" panose="02020603050405020304" pitchFamily="18" charset="0"/>
              </a:rPr>
              <a:t>CÁC DÂN TỘC ÍT NGƯỜI Ở VIỆT NAM</a:t>
            </a:r>
            <a:endParaRPr lang="en-US" altLang="zh-CN" sz="3000" b="1">
              <a:solidFill>
                <a:srgbClr val="00FFFF"/>
              </a:solidFill>
              <a:latin typeface="Times New Roman" panose="02020603050405020304" pitchFamily="18" charset="0"/>
            </a:endParaRPr>
          </a:p>
        </p:txBody>
      </p:sp>
      <p:pic>
        <p:nvPicPr>
          <p:cNvPr id="35843" name="Picture 130051"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35844" name="Picture 130052"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35845" name="Picture 130053"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35846" name="Rectangles 130054"/>
          <p:cNvSpPr/>
          <p:nvPr/>
        </p:nvSpPr>
        <p:spPr>
          <a:xfrm>
            <a:off x="228600" y="1676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5847" name="Rectangles 130055"/>
          <p:cNvSpPr/>
          <p:nvPr/>
        </p:nvSpPr>
        <p:spPr>
          <a:xfrm>
            <a:off x="533400" y="19304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5848" name="Text Box 130056"/>
          <p:cNvSpPr txBox="1"/>
          <p:nvPr/>
        </p:nvSpPr>
        <p:spPr>
          <a:xfrm>
            <a:off x="533400" y="2743200"/>
            <a:ext cx="3978275" cy="427038"/>
          </a:xfrm>
          <a:prstGeom prst="rect">
            <a:avLst/>
          </a:prstGeom>
          <a:noFill/>
          <a:ln w="9525">
            <a:noFill/>
          </a:ln>
        </p:spPr>
        <p:txBody>
          <a:bodyPr anchor="t" anchorCtr="0">
            <a:spAutoFit/>
          </a:bodyPr>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5849" name="Text Box 130057"/>
          <p:cNvSpPr txBox="1"/>
          <p:nvPr/>
        </p:nvSpPr>
        <p:spPr>
          <a:xfrm>
            <a:off x="533400" y="3073400"/>
            <a:ext cx="5867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35850" name="Picture 130058" descr="viet3"/>
          <p:cNvPicPr>
            <a:picLocks noChangeAspect="1"/>
          </p:cNvPicPr>
          <p:nvPr/>
        </p:nvPicPr>
        <p:blipFill>
          <a:blip r:embed="rId3"/>
          <a:stretch>
            <a:fillRect/>
          </a:stretch>
        </p:blipFill>
        <p:spPr>
          <a:xfrm>
            <a:off x="685800" y="5867400"/>
            <a:ext cx="457200" cy="449263"/>
          </a:xfrm>
          <a:prstGeom prst="rect">
            <a:avLst/>
          </a:prstGeom>
          <a:noFill/>
          <a:ln w="9525">
            <a:noFill/>
          </a:ln>
        </p:spPr>
      </p:pic>
      <p:sp>
        <p:nvSpPr>
          <p:cNvPr id="35851" name="Text Box 130059"/>
          <p:cNvSpPr txBox="1"/>
          <p:nvPr/>
        </p:nvSpPr>
        <p:spPr>
          <a:xfrm>
            <a:off x="533400" y="3416300"/>
            <a:ext cx="4343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5852" name="Text Box 130060"/>
          <p:cNvSpPr txBox="1"/>
          <p:nvPr/>
        </p:nvSpPr>
        <p:spPr>
          <a:xfrm>
            <a:off x="533400" y="3733800"/>
            <a:ext cx="22860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130064" name="Text Box 130063"/>
          <p:cNvSpPr txBox="1"/>
          <p:nvPr/>
        </p:nvSpPr>
        <p:spPr>
          <a:xfrm>
            <a:off x="533400" y="4056063"/>
            <a:ext cx="2667000" cy="427037"/>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b. Điêu khắc Chăm</a:t>
            </a:r>
            <a:endParaRPr lang="en-US" altLang="zh-CN" sz="22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0064"/>
                                        </p:tgtEl>
                                        <p:attrNameLst>
                                          <p:attrName>style.visibility</p:attrName>
                                        </p:attrNameLst>
                                      </p:cBhvr>
                                      <p:to>
                                        <p:strVal val="visible"/>
                                      </p:to>
                                    </p:set>
                                    <p:anim calcmode="discrete" valueType="clr">
                                      <p:cBhvr override="childStyle">
                                        <p:cTn id="7" dur="80"/>
                                        <p:tgtEl>
                                          <p:spTgt spid="13006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0064"/>
                                        </p:tgtEl>
                                        <p:attrNameLst>
                                          <p:attrName>fillcolor</p:attrName>
                                        </p:attrNameLst>
                                      </p:cBhvr>
                                      <p:tavLst>
                                        <p:tav tm="0">
                                          <p:val>
                                            <p:clrVal>
                                              <a:schemeClr val="accent2"/>
                                            </p:clrVal>
                                          </p:val>
                                        </p:tav>
                                        <p:tav tm="50000">
                                          <p:val>
                                            <p:clrVal>
                                              <a:schemeClr val="hlink"/>
                                            </p:clrVal>
                                          </p:val>
                                        </p:tav>
                                      </p:tavLst>
                                    </p:anim>
                                    <p:set>
                                      <p:cBhvr>
                                        <p:cTn id="9" dur="80"/>
                                        <p:tgtEl>
                                          <p:spTgt spid="1300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3908" name="Picture 123907" descr="champa"/>
          <p:cNvPicPr>
            <a:picLocks noChangeAspect="1"/>
          </p:cNvPicPr>
          <p:nvPr/>
        </p:nvPicPr>
        <p:blipFill>
          <a:blip r:embed="rId1"/>
          <a:stretch>
            <a:fillRect/>
          </a:stretch>
        </p:blipFill>
        <p:spPr>
          <a:xfrm>
            <a:off x="0" y="381000"/>
            <a:ext cx="4549775" cy="5791200"/>
          </a:xfrm>
          <a:prstGeom prst="rect">
            <a:avLst/>
          </a:prstGeom>
          <a:noFill/>
          <a:ln w="9525">
            <a:noFill/>
          </a:ln>
        </p:spPr>
      </p:pic>
      <p:pic>
        <p:nvPicPr>
          <p:cNvPr id="123909" name="Picture 123908" descr="C_SiVa_TK_X"/>
          <p:cNvPicPr>
            <a:picLocks noChangeAspect="1"/>
          </p:cNvPicPr>
          <p:nvPr/>
        </p:nvPicPr>
        <p:blipFill>
          <a:blip r:embed="rId2">
            <a:lum bright="17999"/>
          </a:blip>
          <a:stretch>
            <a:fillRect/>
          </a:stretch>
        </p:blipFill>
        <p:spPr>
          <a:xfrm>
            <a:off x="4610100" y="382588"/>
            <a:ext cx="4533900" cy="5788025"/>
          </a:xfrm>
          <a:prstGeom prst="rect">
            <a:avLst/>
          </a:prstGeom>
          <a:noFill/>
          <a:ln w="9525">
            <a:noFill/>
          </a:ln>
        </p:spPr>
      </p:pic>
      <p:pic>
        <p:nvPicPr>
          <p:cNvPr id="123914" name="Picture 123913" descr="Gajasimha"/>
          <p:cNvPicPr>
            <a:picLocks noChangeAspect="1"/>
          </p:cNvPicPr>
          <p:nvPr/>
        </p:nvPicPr>
        <p:blipFill>
          <a:blip r:embed="rId3">
            <a:lum bright="35999"/>
          </a:blip>
          <a:stretch>
            <a:fillRect/>
          </a:stretch>
        </p:blipFill>
        <p:spPr>
          <a:xfrm>
            <a:off x="457200" y="152400"/>
            <a:ext cx="4294188" cy="6553200"/>
          </a:xfrm>
          <a:prstGeom prst="rect">
            <a:avLst/>
          </a:prstGeom>
          <a:noFill/>
          <a:ln w="9525">
            <a:noFill/>
          </a:ln>
        </p:spPr>
      </p:pic>
      <p:grpSp>
        <p:nvGrpSpPr>
          <p:cNvPr id="123915" name="Group 123914"/>
          <p:cNvGrpSpPr/>
          <p:nvPr/>
        </p:nvGrpSpPr>
        <p:grpSpPr>
          <a:xfrm>
            <a:off x="5334000" y="0"/>
            <a:ext cx="3086100" cy="6858000"/>
            <a:chOff x="3360" y="0"/>
            <a:chExt cx="1944" cy="4320"/>
          </a:xfrm>
        </p:grpSpPr>
        <p:pic>
          <p:nvPicPr>
            <p:cNvPr id="36869" name="Picture 123915" descr="MH2790533800"/>
            <p:cNvPicPr>
              <a:picLocks noChangeAspect="1"/>
            </p:cNvPicPr>
            <p:nvPr/>
          </p:nvPicPr>
          <p:blipFill>
            <a:blip r:embed="rId4">
              <a:lum bright="17999"/>
            </a:blip>
            <a:stretch>
              <a:fillRect/>
            </a:stretch>
          </p:blipFill>
          <p:spPr>
            <a:xfrm>
              <a:off x="3360" y="2993"/>
              <a:ext cx="1943" cy="1327"/>
            </a:xfrm>
            <a:prstGeom prst="rect">
              <a:avLst/>
            </a:prstGeom>
            <a:noFill/>
            <a:ln w="9525">
              <a:noFill/>
            </a:ln>
          </p:spPr>
        </p:pic>
        <p:pic>
          <p:nvPicPr>
            <p:cNvPr id="36870" name="Picture 123916" descr="my son 5"/>
            <p:cNvPicPr>
              <a:picLocks noChangeAspect="1"/>
            </p:cNvPicPr>
            <p:nvPr/>
          </p:nvPicPr>
          <p:blipFill>
            <a:blip r:embed="rId5">
              <a:lum bright="17999"/>
            </a:blip>
            <a:stretch>
              <a:fillRect/>
            </a:stretch>
          </p:blipFill>
          <p:spPr>
            <a:xfrm>
              <a:off x="3360" y="1599"/>
              <a:ext cx="1944" cy="1329"/>
            </a:xfrm>
            <a:prstGeom prst="rect">
              <a:avLst/>
            </a:prstGeom>
            <a:noFill/>
            <a:ln w="9525">
              <a:noFill/>
            </a:ln>
          </p:spPr>
        </p:pic>
        <p:pic>
          <p:nvPicPr>
            <p:cNvPr id="36871" name="Picture 123917" descr="Khuong My"/>
            <p:cNvPicPr>
              <a:picLocks noChangeAspect="1"/>
            </p:cNvPicPr>
            <p:nvPr/>
          </p:nvPicPr>
          <p:blipFill>
            <a:blip r:embed="rId6">
              <a:lum bright="35999"/>
            </a:blip>
            <a:stretch>
              <a:fillRect/>
            </a:stretch>
          </p:blipFill>
          <p:spPr>
            <a:xfrm>
              <a:off x="3360" y="0"/>
              <a:ext cx="1944" cy="1541"/>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23908"/>
                                        </p:tgtEl>
                                        <p:attrNameLst>
                                          <p:attrName>style.visibility</p:attrName>
                                        </p:attrNameLst>
                                      </p:cBhvr>
                                      <p:to>
                                        <p:strVal val="visible"/>
                                      </p:to>
                                    </p:set>
                                    <p:anim calcmode="lin" valueType="num">
                                      <p:cBhvr>
                                        <p:cTn id="7" dur="2000" fill="hold"/>
                                        <p:tgtEl>
                                          <p:spTgt spid="123908"/>
                                        </p:tgtEl>
                                        <p:attrNameLst>
                                          <p:attrName>ppt_w</p:attrName>
                                        </p:attrNameLst>
                                      </p:cBhvr>
                                      <p:tavLst>
                                        <p:tav tm="0">
                                          <p:val>
                                            <p:fltVal val="0.000000"/>
                                          </p:val>
                                        </p:tav>
                                        <p:tav tm="100000">
                                          <p:val>
                                            <p:strVal val="#ppt_w"/>
                                          </p:val>
                                        </p:tav>
                                      </p:tavLst>
                                    </p:anim>
                                    <p:anim calcmode="lin" valueType="num">
                                      <p:cBhvr>
                                        <p:cTn id="8" dur="2000" fill="hold"/>
                                        <p:tgtEl>
                                          <p:spTgt spid="123908"/>
                                        </p:tgtEl>
                                        <p:attrNameLst>
                                          <p:attrName>ppt_h</p:attrName>
                                        </p:attrNameLst>
                                      </p:cBhvr>
                                      <p:tavLst>
                                        <p:tav tm="0">
                                          <p:val>
                                            <p:fltVal val="0.000000"/>
                                          </p:val>
                                        </p:tav>
                                        <p:tav tm="100000">
                                          <p:val>
                                            <p:strVal val="#ppt_h"/>
                                          </p:val>
                                        </p:tav>
                                      </p:tavLst>
                                    </p:anim>
                                    <p:anim calcmode="lin" valueType="num">
                                      <p:cBhvr>
                                        <p:cTn id="9" dur="2000" fill="hold"/>
                                        <p:tgtEl>
                                          <p:spTgt spid="123908"/>
                                        </p:tgtEl>
                                        <p:attrNameLst>
                                          <p:attrName>style.rotation</p:attrName>
                                        </p:attrNameLst>
                                      </p:cBhvr>
                                      <p:tavLst>
                                        <p:tav tm="0">
                                          <p:val>
                                            <p:fltVal val="90.000000"/>
                                          </p:val>
                                        </p:tav>
                                        <p:tav tm="100000">
                                          <p:val>
                                            <p:fltVal val="0.000000"/>
                                          </p:val>
                                        </p:tav>
                                      </p:tavLst>
                                    </p:anim>
                                    <p:animEffect transition="in" filter="fade">
                                      <p:cBhvr>
                                        <p:cTn id="10" dur="2000"/>
                                        <p:tgtEl>
                                          <p:spTgt spid="123908"/>
                                        </p:tgtEl>
                                      </p:cBhvr>
                                    </p:animEffect>
                                  </p:childTnLst>
                                </p:cTn>
                              </p:par>
                            </p:childTnLst>
                          </p:cTn>
                        </p:par>
                        <p:par>
                          <p:cTn id="11" fill="hold">
                            <p:stCondLst>
                              <p:cond delay="2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3909"/>
                                        </p:tgtEl>
                                        <p:attrNameLst>
                                          <p:attrName>style.visibility</p:attrName>
                                        </p:attrNameLst>
                                      </p:cBhvr>
                                      <p:to>
                                        <p:strVal val="visible"/>
                                      </p:to>
                                    </p:set>
                                    <p:anim calcmode="lin" valueType="num">
                                      <p:cBhvr>
                                        <p:cTn id="14" dur="2000" fill="hold"/>
                                        <p:tgtEl>
                                          <p:spTgt spid="123909"/>
                                        </p:tgtEl>
                                        <p:attrNameLst>
                                          <p:attrName>ppt_w</p:attrName>
                                        </p:attrNameLst>
                                      </p:cBhvr>
                                      <p:tavLst>
                                        <p:tav tm="0">
                                          <p:val>
                                            <p:fltVal val="0.000000"/>
                                          </p:val>
                                        </p:tav>
                                        <p:tav tm="100000">
                                          <p:val>
                                            <p:strVal val="#ppt_w"/>
                                          </p:val>
                                        </p:tav>
                                      </p:tavLst>
                                    </p:anim>
                                    <p:anim calcmode="lin" valueType="num">
                                      <p:cBhvr>
                                        <p:cTn id="15" dur="2000" fill="hold"/>
                                        <p:tgtEl>
                                          <p:spTgt spid="123909"/>
                                        </p:tgtEl>
                                        <p:attrNameLst>
                                          <p:attrName>ppt_h</p:attrName>
                                        </p:attrNameLst>
                                      </p:cBhvr>
                                      <p:tavLst>
                                        <p:tav tm="0">
                                          <p:val>
                                            <p:fltVal val="0.000000"/>
                                          </p:val>
                                        </p:tav>
                                        <p:tav tm="100000">
                                          <p:val>
                                            <p:strVal val="#ppt_h"/>
                                          </p:val>
                                        </p:tav>
                                      </p:tavLst>
                                    </p:anim>
                                    <p:anim calcmode="lin" valueType="num">
                                      <p:cBhvr>
                                        <p:cTn id="16" dur="2000" fill="hold"/>
                                        <p:tgtEl>
                                          <p:spTgt spid="123909"/>
                                        </p:tgtEl>
                                        <p:attrNameLst>
                                          <p:attrName>style.rotation</p:attrName>
                                        </p:attrNameLst>
                                      </p:cBhvr>
                                      <p:tavLst>
                                        <p:tav tm="0">
                                          <p:val>
                                            <p:fltVal val="90.000000"/>
                                          </p:val>
                                        </p:tav>
                                        <p:tav tm="100000">
                                          <p:val>
                                            <p:fltVal val="0.000000"/>
                                          </p:val>
                                        </p:tav>
                                      </p:tavLst>
                                    </p:anim>
                                    <p:animEffect transition="in" filter="fade">
                                      <p:cBhvr>
                                        <p:cTn id="17" dur="2000"/>
                                        <p:tgtEl>
                                          <p:spTgt spid="123909"/>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xit" presetSubtype="0" fill="hold" nodeType="clickEffect">
                                  <p:stCondLst>
                                    <p:cond delay="0"/>
                                  </p:stCondLst>
                                  <p:iterate type="lt">
                                    <p:tmAbs val="0"/>
                                  </p:iterate>
                                  <p:childTnLst>
                                    <p:anim calcmode="lin" valueType="num">
                                      <p:cBhvr>
                                        <p:cTn id="21" dur="1000"/>
                                        <p:tgtEl>
                                          <p:spTgt spid="123908"/>
                                        </p:tgtEl>
                                        <p:attrNameLst>
                                          <p:attrName>ppt_x</p:attrName>
                                        </p:attrNameLst>
                                      </p:cBhvr>
                                      <p:tavLst>
                                        <p:tav tm="0">
                                          <p:val>
                                            <p:strVal val="ppt_x"/>
                                          </p:val>
                                        </p:tav>
                                        <p:tav tm="100000">
                                          <p:val>
                                            <p:strVal val="ppt_x-.2"/>
                                          </p:val>
                                        </p:tav>
                                      </p:tavLst>
                                    </p:anim>
                                    <p:anim calcmode="lin" valueType="num">
                                      <p:cBhvr>
                                        <p:cTn id="22" dur="1000"/>
                                        <p:tgtEl>
                                          <p:spTgt spid="123908"/>
                                        </p:tgtEl>
                                        <p:attrNameLst>
                                          <p:attrName>ppt_y</p:attrName>
                                        </p:attrNameLst>
                                      </p:cBhvr>
                                      <p:tavLst>
                                        <p:tav tm="0">
                                          <p:val>
                                            <p:strVal val="ppt_y"/>
                                          </p:val>
                                        </p:tav>
                                        <p:tav tm="100000">
                                          <p:val>
                                            <p:strVal val="ppt_y"/>
                                          </p:val>
                                        </p:tav>
                                      </p:tavLst>
                                    </p:anim>
                                    <p:animEffect transition="out" filter="fade">
                                      <p:cBhvr>
                                        <p:cTn id="23" dur="1000"/>
                                        <p:tgtEl>
                                          <p:spTgt spid="123908"/>
                                        </p:tgtEl>
                                      </p:cBhvr>
                                    </p:animEffect>
                                    <p:set>
                                      <p:cBhvr>
                                        <p:cTn id="24" dur="1" fill="hold">
                                          <p:stCondLst>
                                            <p:cond delay="999"/>
                                          </p:stCondLst>
                                        </p:cTn>
                                        <p:tgtEl>
                                          <p:spTgt spid="123908"/>
                                        </p:tgtEl>
                                        <p:attrNameLst>
                                          <p:attrName>style.visibility</p:attrName>
                                        </p:attrNameLst>
                                      </p:cBhvr>
                                      <p:to>
                                        <p:strVal val="hidden"/>
                                      </p:to>
                                    </p:set>
                                  </p:childTnLst>
                                </p:cTn>
                              </p:par>
                              <p:par>
                                <p:cTn id="25" presetID="29" presetClass="exit" presetSubtype="0" fill="hold" nodeType="withEffect">
                                  <p:stCondLst>
                                    <p:cond delay="0"/>
                                  </p:stCondLst>
                                  <p:iterate type="lt">
                                    <p:tmAbs val="0"/>
                                  </p:iterate>
                                  <p:childTnLst>
                                    <p:anim calcmode="lin" valueType="num">
                                      <p:cBhvr>
                                        <p:cTn id="26" dur="1000"/>
                                        <p:tgtEl>
                                          <p:spTgt spid="123909"/>
                                        </p:tgtEl>
                                        <p:attrNameLst>
                                          <p:attrName>ppt_x</p:attrName>
                                        </p:attrNameLst>
                                      </p:cBhvr>
                                      <p:tavLst>
                                        <p:tav tm="0">
                                          <p:val>
                                            <p:strVal val="ppt_x"/>
                                          </p:val>
                                        </p:tav>
                                        <p:tav tm="100000">
                                          <p:val>
                                            <p:strVal val="ppt_x-.2"/>
                                          </p:val>
                                        </p:tav>
                                      </p:tavLst>
                                    </p:anim>
                                    <p:anim calcmode="lin" valueType="num">
                                      <p:cBhvr>
                                        <p:cTn id="27" dur="1000"/>
                                        <p:tgtEl>
                                          <p:spTgt spid="123909"/>
                                        </p:tgtEl>
                                        <p:attrNameLst>
                                          <p:attrName>ppt_y</p:attrName>
                                        </p:attrNameLst>
                                      </p:cBhvr>
                                      <p:tavLst>
                                        <p:tav tm="0">
                                          <p:val>
                                            <p:strVal val="ppt_y"/>
                                          </p:val>
                                        </p:tav>
                                        <p:tav tm="100000">
                                          <p:val>
                                            <p:strVal val="ppt_y"/>
                                          </p:val>
                                        </p:tav>
                                      </p:tavLst>
                                    </p:anim>
                                    <p:animEffect transition="out" filter="fade">
                                      <p:cBhvr>
                                        <p:cTn id="28" dur="1000"/>
                                        <p:tgtEl>
                                          <p:spTgt spid="123909"/>
                                        </p:tgtEl>
                                      </p:cBhvr>
                                    </p:animEffect>
                                    <p:set>
                                      <p:cBhvr>
                                        <p:cTn id="29" dur="1" fill="hold">
                                          <p:stCondLst>
                                            <p:cond delay="999"/>
                                          </p:stCondLst>
                                        </p:cTn>
                                        <p:tgtEl>
                                          <p:spTgt spid="123909"/>
                                        </p:tgtEl>
                                        <p:attrNameLst>
                                          <p:attrName>style.visibility</p:attrName>
                                        </p:attrNameLst>
                                      </p:cBhvr>
                                      <p:to>
                                        <p:strVal val="hidden"/>
                                      </p:to>
                                    </p:set>
                                  </p:childTnLst>
                                </p:cTn>
                              </p:par>
                            </p:childTnLst>
                          </p:cTn>
                        </p:par>
                        <p:par>
                          <p:cTn id="30" fill="hold">
                            <p:stCondLst>
                              <p:cond delay="1000"/>
                            </p:stCondLst>
                            <p:childTnLst>
                              <p:par>
                                <p:cTn id="31" presetID="51" presetClass="entr" presetSubtype="0" fill="hold" nodeType="afterEffect">
                                  <p:stCondLst>
                                    <p:cond delay="0"/>
                                  </p:stCondLst>
                                  <p:childTnLst>
                                    <p:set>
                                      <p:cBhvr>
                                        <p:cTn id="32" dur="1" fill="hold">
                                          <p:stCondLst>
                                            <p:cond delay="0"/>
                                          </p:stCondLst>
                                        </p:cTn>
                                        <p:tgtEl>
                                          <p:spTgt spid="123914"/>
                                        </p:tgtEl>
                                        <p:attrNameLst>
                                          <p:attrName>style.visibility</p:attrName>
                                        </p:attrNameLst>
                                      </p:cBhvr>
                                      <p:to>
                                        <p:strVal val="visible"/>
                                      </p:to>
                                    </p:set>
                                    <p:animEffect transition="in" filter="fade">
                                      <p:cBhvr>
                                        <p:cTn id="33" dur="770" decel="100000"/>
                                        <p:tgtEl>
                                          <p:spTgt spid="123914"/>
                                        </p:tgtEl>
                                      </p:cBhvr>
                                    </p:animEffect>
                                    <p:animScale>
                                      <p:cBhvr>
                                        <p:cTn id="34" dur="770" decel="100000"/>
                                        <p:tgtEl>
                                          <p:spTgt spid="123914"/>
                                        </p:tgtEl>
                                      </p:cBhvr>
                                      <p:from x="10000" y="10000"/>
                                      <p:to x="200000" y="450000"/>
                                    </p:animScale>
                                    <p:animScale>
                                      <p:cBhvr>
                                        <p:cTn id="35" dur="1230" accel="100000" fill="hold">
                                          <p:stCondLst>
                                            <p:cond delay="770"/>
                                          </p:stCondLst>
                                        </p:cTn>
                                        <p:tgtEl>
                                          <p:spTgt spid="123914"/>
                                        </p:tgtEl>
                                      </p:cBhvr>
                                      <p:from x="200000" y="450000"/>
                                      <p:to x="100000" y="100000"/>
                                    </p:animScale>
                                    <p:set>
                                      <p:cBhvr>
                                        <p:cTn id="36" dur="770" fill="hold"/>
                                        <p:tgtEl>
                                          <p:spTgt spid="123914"/>
                                        </p:tgtEl>
                                        <p:attrNameLst>
                                          <p:attrName>ppt_x</p:attrName>
                                        </p:attrNameLst>
                                      </p:cBhvr>
                                      <p:to>
                                        <p:strVal val="(0.5)"/>
                                      </p:to>
                                    </p:set>
                                    <p:anim from="(0.5)" to="(#ppt_x)" calcmode="lin" valueType="num">
                                      <p:cBhvr>
                                        <p:cTn id="37" dur="1230" accel="100000" fill="hold">
                                          <p:stCondLst>
                                            <p:cond delay="770"/>
                                          </p:stCondLst>
                                        </p:cTn>
                                        <p:tgtEl>
                                          <p:spTgt spid="123914"/>
                                        </p:tgtEl>
                                        <p:attrNameLst>
                                          <p:attrName>ppt_x</p:attrName>
                                        </p:attrNameLst>
                                      </p:cBhvr>
                                    </p:anim>
                                    <p:set>
                                      <p:cBhvr>
                                        <p:cTn id="38" dur="770" fill="hold"/>
                                        <p:tgtEl>
                                          <p:spTgt spid="123914"/>
                                        </p:tgtEl>
                                        <p:attrNameLst>
                                          <p:attrName>ppt_y</p:attrName>
                                        </p:attrNameLst>
                                      </p:cBhvr>
                                      <p:to>
                                        <p:strVal val="(#ppt_y+0.4)"/>
                                      </p:to>
                                    </p:set>
                                    <p:anim from="(#ppt_y+0.4)" to="(#ppt_y)" calcmode="lin" valueType="num">
                                      <p:cBhvr>
                                        <p:cTn id="39" dur="1230" accel="100000" fill="hold">
                                          <p:stCondLst>
                                            <p:cond delay="770"/>
                                          </p:stCondLst>
                                        </p:cTn>
                                        <p:tgtEl>
                                          <p:spTgt spid="123914"/>
                                        </p:tgtEl>
                                        <p:attrNameLst>
                                          <p:attrName>ppt_y</p:attrName>
                                        </p:attrNameLst>
                                      </p:cBhvr>
                                    </p:anim>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23915"/>
                                        </p:tgtEl>
                                        <p:attrNameLst>
                                          <p:attrName>style.visibility</p:attrName>
                                        </p:attrNameLst>
                                      </p:cBhvr>
                                      <p:to>
                                        <p:strVal val="visible"/>
                                      </p:to>
                                    </p:set>
                                    <p:anim calcmode="lin" valueType="num">
                                      <p:cBhvr>
                                        <p:cTn id="43" dur="2000" fill="hold"/>
                                        <p:tgtEl>
                                          <p:spTgt spid="123915"/>
                                        </p:tgtEl>
                                        <p:attrNameLst>
                                          <p:attrName>ppt_w</p:attrName>
                                        </p:attrNameLst>
                                      </p:cBhvr>
                                      <p:tavLst>
                                        <p:tav tm="0">
                                          <p:val>
                                            <p:fltVal val="0.000000"/>
                                          </p:val>
                                        </p:tav>
                                        <p:tav tm="100000">
                                          <p:val>
                                            <p:strVal val="#ppt_w"/>
                                          </p:val>
                                        </p:tav>
                                      </p:tavLst>
                                    </p:anim>
                                    <p:anim calcmode="lin" valueType="num">
                                      <p:cBhvr>
                                        <p:cTn id="44" dur="2000" fill="hold"/>
                                        <p:tgtEl>
                                          <p:spTgt spid="123915"/>
                                        </p:tgtEl>
                                        <p:attrNameLst>
                                          <p:attrName>ppt_h</p:attrName>
                                        </p:attrNameLst>
                                      </p:cBhvr>
                                      <p:tavLst>
                                        <p:tav tm="0">
                                          <p:val>
                                            <p:fltVal val="0.000000"/>
                                          </p:val>
                                        </p:tav>
                                        <p:tav tm="100000">
                                          <p:val>
                                            <p:strVal val="#ppt_h"/>
                                          </p:val>
                                        </p:tav>
                                      </p:tavLst>
                                    </p:anim>
                                    <p:animEffect transition="in" filter="fade">
                                      <p:cBhvr>
                                        <p:cTn id="45" dur="2000"/>
                                        <p:tgtEl>
                                          <p:spTgt spid="123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Rectangles 132097"/>
          <p:cNvSpPr/>
          <p:nvPr/>
        </p:nvSpPr>
        <p:spPr>
          <a:xfrm>
            <a:off x="152400" y="177800"/>
            <a:ext cx="4419600" cy="457200"/>
          </a:xfrm>
          <a:prstGeom prst="rect">
            <a:avLst/>
          </a:prstGeom>
          <a:noFill/>
          <a:ln w="9525">
            <a:noFill/>
          </a:ln>
        </p:spPr>
        <p:txBody>
          <a:bodyPr wrap="none" anchor="ctr" anchorCtr="0"/>
          <a:p>
            <a:pPr algn="ctr" eaLnBrk="0" hangingPunct="0"/>
            <a:r>
              <a:rPr lang="en-US" altLang="zh-CN" sz="2400" b="1" i="1" u="sng" err="1">
                <a:solidFill>
                  <a:srgbClr val="FFFF00"/>
                </a:solidFill>
                <a:latin typeface="Times New Roman" panose="02020603050405020304" pitchFamily="18" charset="0"/>
              </a:rPr>
              <a:t>Bài</a:t>
            </a:r>
            <a:r>
              <a:rPr lang="en-US" altLang="zh-CN" sz="2400" b="1" i="1" u="sng">
                <a:solidFill>
                  <a:srgbClr val="FFFF00"/>
                </a:solidFill>
                <a:latin typeface="Times New Roman" panose="02020603050405020304" pitchFamily="18" charset="0"/>
              </a:rPr>
              <a:t> 12</a:t>
            </a:r>
            <a:r>
              <a:rPr lang="en-US" altLang="zh-CN" sz="2400" b="1" i="1">
                <a:solidFill>
                  <a:srgbClr val="FFFF00"/>
                </a:solidFill>
                <a:latin typeface="Times New Roman" panose="02020603050405020304" pitchFamily="18" charset="0"/>
              </a:rPr>
              <a:t>: </a:t>
            </a:r>
            <a:r>
              <a:rPr lang="en-US" altLang="zh-CN" sz="2400" b="1" i="1" u="sng" err="1">
                <a:solidFill>
                  <a:srgbClr val="FFFF00"/>
                </a:solidFill>
                <a:latin typeface="Times New Roman" panose="02020603050405020304" pitchFamily="18" charset="0"/>
              </a:rPr>
              <a:t>Thường thức mỹ thuật</a:t>
            </a:r>
            <a:endParaRPr lang="en-US" altLang="zh-CN" sz="2400" b="1" i="1" u="sng">
              <a:solidFill>
                <a:srgbClr val="FFFF00"/>
              </a:solidFill>
              <a:latin typeface="Times New Roman" panose="02020603050405020304" pitchFamily="18" charset="0"/>
            </a:endParaRPr>
          </a:p>
        </p:txBody>
      </p:sp>
      <p:sp>
        <p:nvSpPr>
          <p:cNvPr id="37890" name="Rectangles 132098"/>
          <p:cNvSpPr/>
          <p:nvPr/>
        </p:nvSpPr>
        <p:spPr>
          <a:xfrm>
            <a:off x="914400" y="558800"/>
            <a:ext cx="7772400" cy="1219200"/>
          </a:xfrm>
          <a:prstGeom prst="rect">
            <a:avLst/>
          </a:prstGeom>
          <a:noFill/>
          <a:ln w="9525">
            <a:noFill/>
          </a:ln>
        </p:spPr>
        <p:txBody>
          <a:bodyPr wrap="none" anchor="ctr" anchorCtr="0"/>
          <a:p>
            <a:pPr algn="ctr" eaLnBrk="0" hangingPunct="0"/>
            <a:r>
              <a:rPr lang="en-US" altLang="zh-CN" sz="3000" b="1">
                <a:solidFill>
                  <a:srgbClr val="00FFFF"/>
                </a:solidFill>
                <a:latin typeface="Times New Roman" panose="02020603050405020304" pitchFamily="18" charset="0"/>
              </a:rPr>
              <a:t>SƠ LƯỢC VỀ MĨ THUẬT </a:t>
            </a:r>
            <a:endParaRPr lang="en-US" altLang="zh-CN" sz="3000" b="1">
              <a:solidFill>
                <a:srgbClr val="00FFFF"/>
              </a:solidFill>
              <a:latin typeface="Times New Roman" panose="02020603050405020304" pitchFamily="18" charset="0"/>
            </a:endParaRPr>
          </a:p>
          <a:p>
            <a:pPr algn="ctr" eaLnBrk="0" hangingPunct="0"/>
            <a:r>
              <a:rPr lang="en-US" altLang="zh-CN" sz="3000" b="1">
                <a:solidFill>
                  <a:srgbClr val="00FFFF"/>
                </a:solidFill>
                <a:latin typeface="Times New Roman" panose="02020603050405020304" pitchFamily="18" charset="0"/>
              </a:rPr>
              <a:t>CÁC DÂN TỘC ÍT NGƯỜI Ở VIỆT NAM</a:t>
            </a:r>
            <a:endParaRPr lang="en-US" altLang="zh-CN" sz="3000" b="1">
              <a:solidFill>
                <a:srgbClr val="00FFFF"/>
              </a:solidFill>
              <a:latin typeface="Times New Roman" panose="02020603050405020304" pitchFamily="18" charset="0"/>
            </a:endParaRPr>
          </a:p>
        </p:txBody>
      </p:sp>
      <p:pic>
        <p:nvPicPr>
          <p:cNvPr id="37891" name="Picture 132099"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37892" name="Picture 132100"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37893" name="Picture 132101"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37894" name="Rectangles 132102"/>
          <p:cNvSpPr/>
          <p:nvPr/>
        </p:nvSpPr>
        <p:spPr>
          <a:xfrm>
            <a:off x="228600" y="1676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7895" name="Rectangles 132103"/>
          <p:cNvSpPr/>
          <p:nvPr/>
        </p:nvSpPr>
        <p:spPr>
          <a:xfrm>
            <a:off x="533400" y="19304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37896" name="Text Box 132104"/>
          <p:cNvSpPr txBox="1"/>
          <p:nvPr/>
        </p:nvSpPr>
        <p:spPr>
          <a:xfrm>
            <a:off x="533400" y="2743200"/>
            <a:ext cx="3978275" cy="427038"/>
          </a:xfrm>
          <a:prstGeom prst="rect">
            <a:avLst/>
          </a:prstGeom>
          <a:noFill/>
          <a:ln w="9525">
            <a:noFill/>
          </a:ln>
        </p:spPr>
        <p:txBody>
          <a:bodyPr anchor="t" anchorCtr="0">
            <a:spAutoFit/>
          </a:bodyPr>
          <a:p>
            <a:pPr marL="342900" indent="-342900" eaLnBrk="0" hangingPunct="0">
              <a:buAutoNum type="arabicPeriod"/>
            </a:pPr>
            <a:r>
              <a:rPr lang="en-US" altLang="zh-CN" sz="2200" err="1">
                <a:solidFill>
                  <a:srgbClr val="FFFF00"/>
                </a:solidFill>
                <a:latin typeface="Arial" panose="020B0604020202020204" pitchFamily="34" charset="0"/>
              </a:rPr>
              <a:t>Tranh thờ và thổ cẩm</a:t>
            </a:r>
            <a:endParaRPr lang="en-US" altLang="zh-CN" sz="2200">
              <a:solidFill>
                <a:srgbClr val="FFFF00"/>
              </a:solidFill>
              <a:latin typeface="Arial" panose="020B0604020202020204" pitchFamily="34" charset="0"/>
            </a:endParaRPr>
          </a:p>
        </p:txBody>
      </p:sp>
      <p:sp>
        <p:nvSpPr>
          <p:cNvPr id="37897" name="Text Box 132105"/>
          <p:cNvSpPr txBox="1"/>
          <p:nvPr/>
        </p:nvSpPr>
        <p:spPr>
          <a:xfrm>
            <a:off x="533400" y="3073400"/>
            <a:ext cx="5867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2. Nhà rông và tượng nhà mồ tây nguyên</a:t>
            </a:r>
            <a:endParaRPr lang="en-US" altLang="zh-CN" sz="2200">
              <a:solidFill>
                <a:srgbClr val="FFFF00"/>
              </a:solidFill>
              <a:latin typeface="Arial" panose="020B0604020202020204" pitchFamily="34" charset="0"/>
            </a:endParaRPr>
          </a:p>
        </p:txBody>
      </p:sp>
      <p:pic>
        <p:nvPicPr>
          <p:cNvPr id="132107" name="Picture 132106" descr="viet3"/>
          <p:cNvPicPr>
            <a:picLocks noChangeAspect="1"/>
          </p:cNvPicPr>
          <p:nvPr/>
        </p:nvPicPr>
        <p:blipFill>
          <a:blip r:embed="rId3"/>
          <a:stretch>
            <a:fillRect/>
          </a:stretch>
        </p:blipFill>
        <p:spPr>
          <a:xfrm>
            <a:off x="647700" y="4495800"/>
            <a:ext cx="457200" cy="449263"/>
          </a:xfrm>
          <a:prstGeom prst="rect">
            <a:avLst/>
          </a:prstGeom>
          <a:noFill/>
          <a:ln w="9525">
            <a:noFill/>
          </a:ln>
        </p:spPr>
      </p:pic>
      <p:sp>
        <p:nvSpPr>
          <p:cNvPr id="37899" name="Text Box 132107"/>
          <p:cNvSpPr txBox="1"/>
          <p:nvPr/>
        </p:nvSpPr>
        <p:spPr>
          <a:xfrm>
            <a:off x="533400" y="3416300"/>
            <a:ext cx="43434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3. Tháp và điêu khắc Chăm</a:t>
            </a:r>
            <a:endParaRPr lang="en-US" altLang="zh-CN" sz="2200">
              <a:solidFill>
                <a:srgbClr val="FFFF00"/>
              </a:solidFill>
              <a:latin typeface="Arial" panose="020B0604020202020204" pitchFamily="34" charset="0"/>
            </a:endParaRPr>
          </a:p>
        </p:txBody>
      </p:sp>
      <p:sp>
        <p:nvSpPr>
          <p:cNvPr id="37900" name="Text Box 132108"/>
          <p:cNvSpPr txBox="1"/>
          <p:nvPr/>
        </p:nvSpPr>
        <p:spPr>
          <a:xfrm>
            <a:off x="533400" y="3733800"/>
            <a:ext cx="2286000" cy="427038"/>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a. Tháp Chăm</a:t>
            </a:r>
            <a:endParaRPr lang="en-US" altLang="zh-CN" sz="2200">
              <a:solidFill>
                <a:srgbClr val="FFFF00"/>
              </a:solidFill>
              <a:latin typeface="Arial" panose="020B0604020202020204" pitchFamily="34" charset="0"/>
            </a:endParaRPr>
          </a:p>
        </p:txBody>
      </p:sp>
      <p:sp>
        <p:nvSpPr>
          <p:cNvPr id="37901" name="Text Box 132109"/>
          <p:cNvSpPr txBox="1"/>
          <p:nvPr/>
        </p:nvSpPr>
        <p:spPr>
          <a:xfrm>
            <a:off x="533400" y="4056063"/>
            <a:ext cx="2667000" cy="427037"/>
          </a:xfrm>
          <a:prstGeom prst="rect">
            <a:avLst/>
          </a:prstGeom>
          <a:noFill/>
          <a:ln w="9525">
            <a:noFill/>
          </a:ln>
        </p:spPr>
        <p:txBody>
          <a:bodyPr anchor="t" anchorCtr="0">
            <a:spAutoFit/>
          </a:bodyPr>
          <a:p>
            <a:pPr marL="342900" indent="-342900" eaLnBrk="0" hangingPunct="0"/>
            <a:r>
              <a:rPr lang="en-US" altLang="zh-CN" sz="2200" err="1">
                <a:solidFill>
                  <a:srgbClr val="FFFF00"/>
                </a:solidFill>
                <a:latin typeface="Arial" panose="020B0604020202020204" pitchFamily="34" charset="0"/>
              </a:rPr>
              <a:t>b. Điêu khắc Chăm</a:t>
            </a:r>
            <a:endParaRPr lang="en-US" altLang="zh-CN" sz="2200">
              <a:solidFill>
                <a:srgbClr val="FFFF00"/>
              </a:solidFill>
              <a:latin typeface="Arial" panose="020B0604020202020204" pitchFamily="34" charset="0"/>
            </a:endParaRPr>
          </a:p>
        </p:txBody>
      </p:sp>
      <p:sp>
        <p:nvSpPr>
          <p:cNvPr id="132111" name="Text Box 132110"/>
          <p:cNvSpPr txBox="1"/>
          <p:nvPr/>
        </p:nvSpPr>
        <p:spPr>
          <a:xfrm>
            <a:off x="1143000" y="4419600"/>
            <a:ext cx="6858000" cy="958850"/>
          </a:xfrm>
          <a:prstGeom prst="rect">
            <a:avLst/>
          </a:prstGeom>
          <a:noFill/>
          <a:ln w="9525">
            <a:noFill/>
          </a:ln>
        </p:spPr>
        <p:txBody>
          <a:bodyPr anchor="t" anchorCtr="0">
            <a:spAutoFit/>
          </a:bodyPr>
          <a:p>
            <a:pPr algn="just" eaLnBrk="0" hangingPunct="0"/>
            <a:r>
              <a:rPr lang="en-US" altLang="zh-CN" sz="1900" err="1">
                <a:solidFill>
                  <a:srgbClr val="FFFF00"/>
                </a:solidFill>
                <a:latin typeface="Arial" panose="020B0604020202020204" pitchFamily="34" charset="0"/>
              </a:rPr>
              <a:t>- Nghệ thuật điêu khắc Chăm có cách tạo khối tròn căng, uyển chuyển đầy gợi cảm, ngôn ngữ tạo hình giản dị có tính khái quát cao</a:t>
            </a:r>
            <a:endParaRPr lang="en-US" altLang="zh-CN" sz="19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107"/>
                                        </p:tgtEl>
                                        <p:attrNameLst>
                                          <p:attrName>style.visibility</p:attrName>
                                        </p:attrNameLst>
                                      </p:cBhvr>
                                      <p:to>
                                        <p:strVal val="visible"/>
                                      </p:to>
                                    </p:set>
                                    <p:animEffect transition="in" filter="fade">
                                      <p:cBhvr>
                                        <p:cTn id="7" dur="2000"/>
                                        <p:tgtEl>
                                          <p:spTgt spid="132107"/>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132111"/>
                                        </p:tgtEl>
                                        <p:attrNameLst>
                                          <p:attrName>style.visibility</p:attrName>
                                        </p:attrNameLst>
                                      </p:cBhvr>
                                      <p:to>
                                        <p:strVal val="visible"/>
                                      </p:to>
                                    </p:set>
                                    <p:anim calcmode="discrete" valueType="clr">
                                      <p:cBhvr override="childStyle">
                                        <p:cTn id="11" dur="80"/>
                                        <p:tgtEl>
                                          <p:spTgt spid="13211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32111"/>
                                        </p:tgtEl>
                                        <p:attrNameLst>
                                          <p:attrName>fillcolor</p:attrName>
                                        </p:attrNameLst>
                                      </p:cBhvr>
                                      <p:tavLst>
                                        <p:tav tm="0">
                                          <p:val>
                                            <p:clrVal>
                                              <a:schemeClr val="accent2"/>
                                            </p:clrVal>
                                          </p:val>
                                        </p:tav>
                                        <p:tav tm="50000">
                                          <p:val>
                                            <p:clrVal>
                                              <a:schemeClr val="hlink"/>
                                            </p:clrVal>
                                          </p:val>
                                        </p:tav>
                                      </p:tavLst>
                                    </p:anim>
                                    <p:set>
                                      <p:cBhvr>
                                        <p:cTn id="13" dur="80"/>
                                        <p:tgtEl>
                                          <p:spTgt spid="1321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2413" name="Group 102412"/>
          <p:cNvGrpSpPr/>
          <p:nvPr/>
        </p:nvGrpSpPr>
        <p:grpSpPr>
          <a:xfrm>
            <a:off x="533400" y="762000"/>
            <a:ext cx="7988300" cy="5141913"/>
            <a:chOff x="320" y="528"/>
            <a:chExt cx="5032" cy="3239"/>
          </a:xfrm>
        </p:grpSpPr>
        <p:pic>
          <p:nvPicPr>
            <p:cNvPr id="14338" name="Picture 4" descr="C:\Users\THE VUONG\Pictures\04-coi-tam-30109-180%20(de%20ben%20phai).jpg"/>
            <p:cNvPicPr>
              <a:picLocks noChangeAspect="1"/>
            </p:cNvPicPr>
            <p:nvPr/>
          </p:nvPicPr>
          <p:blipFill>
            <a:blip r:embed="rId1"/>
            <a:stretch>
              <a:fillRect/>
            </a:stretch>
          </p:blipFill>
          <p:spPr>
            <a:xfrm>
              <a:off x="1954" y="536"/>
              <a:ext cx="1694" cy="3216"/>
            </a:xfrm>
            <a:prstGeom prst="rect">
              <a:avLst/>
            </a:prstGeom>
            <a:noFill/>
            <a:ln w="9525">
              <a:noFill/>
            </a:ln>
          </p:spPr>
        </p:pic>
        <p:pic>
          <p:nvPicPr>
            <p:cNvPr id="14339" name="Picture 5" descr="C:\Users\THE VUONG\Pictures\04-coi-tam-30109-180-a2(de%20ben%20trai.jpg"/>
            <p:cNvPicPr>
              <a:picLocks noChangeAspect="1"/>
            </p:cNvPicPr>
            <p:nvPr/>
          </p:nvPicPr>
          <p:blipFill>
            <a:blip r:embed="rId2"/>
            <a:stretch>
              <a:fillRect/>
            </a:stretch>
          </p:blipFill>
          <p:spPr>
            <a:xfrm>
              <a:off x="3744" y="528"/>
              <a:ext cx="1608" cy="3216"/>
            </a:xfrm>
            <a:prstGeom prst="rect">
              <a:avLst/>
            </a:prstGeom>
            <a:noFill/>
            <a:ln w="9525">
              <a:noFill/>
            </a:ln>
          </p:spPr>
        </p:pic>
        <p:grpSp>
          <p:nvGrpSpPr>
            <p:cNvPr id="14340" name="Group 102411"/>
            <p:cNvGrpSpPr/>
            <p:nvPr/>
          </p:nvGrpSpPr>
          <p:grpSpPr>
            <a:xfrm>
              <a:off x="320" y="528"/>
              <a:ext cx="1536" cy="3239"/>
              <a:chOff x="320" y="528"/>
              <a:chExt cx="1536" cy="3239"/>
            </a:xfrm>
          </p:grpSpPr>
          <p:pic>
            <p:nvPicPr>
              <p:cNvPr id="14341" name="Picture 102409" descr="Triệu nguyên sư"/>
              <p:cNvPicPr>
                <a:picLocks noChangeAspect="1"/>
              </p:cNvPicPr>
              <p:nvPr/>
            </p:nvPicPr>
            <p:blipFill>
              <a:blip r:embed="rId3">
                <a:lum bright="23999" contrast="24000"/>
              </a:blip>
              <a:stretch>
                <a:fillRect/>
              </a:stretch>
            </p:blipFill>
            <p:spPr>
              <a:xfrm>
                <a:off x="336" y="528"/>
                <a:ext cx="1513" cy="3120"/>
              </a:xfrm>
              <a:prstGeom prst="rect">
                <a:avLst/>
              </a:prstGeom>
              <a:noFill/>
              <a:ln w="9525">
                <a:noFill/>
              </a:ln>
            </p:spPr>
          </p:pic>
          <p:sp>
            <p:nvSpPr>
              <p:cNvPr id="102411" name="Rectangles 102410"/>
              <p:cNvSpPr/>
              <p:nvPr/>
            </p:nvSpPr>
            <p:spPr>
              <a:xfrm>
                <a:off x="320" y="3536"/>
                <a:ext cx="1536" cy="231"/>
              </a:xfrm>
              <a:prstGeom prst="rect">
                <a:avLst/>
              </a:prstGeom>
              <a:solidFill>
                <a:srgbClr val="FF99FF"/>
              </a:solidFill>
              <a:ln w="9525">
                <a:noFill/>
              </a:ln>
            </p:spPr>
            <p:txBody>
              <a:bodyPr>
                <a:spAutoFit/>
              </a:bodyPr>
              <a:p>
                <a:pPr marL="0" marR="0" indent="0" algn="l"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rPr>
                  <a:t>Triệu nguyên sư</a:t>
                </a:r>
                <a:endPar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endParaRPr>
              </a:p>
            </p:txBody>
          </p:sp>
        </p:grpSp>
      </p:grpSp>
      <p:grpSp>
        <p:nvGrpSpPr>
          <p:cNvPr id="102421" name="Group 102420"/>
          <p:cNvGrpSpPr/>
          <p:nvPr/>
        </p:nvGrpSpPr>
        <p:grpSpPr>
          <a:xfrm>
            <a:off x="3048000" y="762000"/>
            <a:ext cx="2774950" cy="5165725"/>
            <a:chOff x="1944" y="528"/>
            <a:chExt cx="1728" cy="3255"/>
          </a:xfrm>
        </p:grpSpPr>
        <p:pic>
          <p:nvPicPr>
            <p:cNvPr id="14344" name="Picture 102414" descr="Đương kim hoàng đế"/>
            <p:cNvPicPr>
              <a:picLocks noChangeAspect="1"/>
            </p:cNvPicPr>
            <p:nvPr/>
          </p:nvPicPr>
          <p:blipFill>
            <a:blip r:embed="rId4">
              <a:lum bright="23999" contrast="24000"/>
            </a:blip>
            <a:stretch>
              <a:fillRect/>
            </a:stretch>
          </p:blipFill>
          <p:spPr>
            <a:xfrm>
              <a:off x="1954" y="528"/>
              <a:ext cx="1694" cy="3072"/>
            </a:xfrm>
            <a:prstGeom prst="rect">
              <a:avLst/>
            </a:prstGeom>
            <a:noFill/>
            <a:ln w="9525">
              <a:noFill/>
            </a:ln>
          </p:spPr>
        </p:pic>
        <p:sp>
          <p:nvSpPr>
            <p:cNvPr id="102416" name="Rectangles 102415"/>
            <p:cNvSpPr/>
            <p:nvPr/>
          </p:nvSpPr>
          <p:spPr>
            <a:xfrm>
              <a:off x="1944" y="3552"/>
              <a:ext cx="1728" cy="231"/>
            </a:xfrm>
            <a:prstGeom prst="rect">
              <a:avLst/>
            </a:prstGeom>
            <a:solidFill>
              <a:srgbClr val="FF99FF"/>
            </a:solidFill>
            <a:ln w="9525">
              <a:noFill/>
            </a:ln>
          </p:spPr>
          <p:txBody>
            <a:bodyPr>
              <a:spAutoFit/>
            </a:bodyPr>
            <a:p>
              <a:pPr marL="0" marR="0" indent="0" algn="l"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rPr>
                <a:t>Đương kim hoàng đế</a:t>
              </a:r>
              <a:endPar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endParaRPr>
            </a:p>
          </p:txBody>
        </p:sp>
      </p:grpSp>
      <p:pic>
        <p:nvPicPr>
          <p:cNvPr id="102417" name="Picture 102416" descr="Tranh tho cua dan toc Dao"/>
          <p:cNvPicPr>
            <a:picLocks noChangeAspect="1"/>
          </p:cNvPicPr>
          <p:nvPr/>
        </p:nvPicPr>
        <p:blipFill>
          <a:blip r:embed="rId5">
            <a:lum contrast="29999"/>
          </a:blip>
          <a:stretch>
            <a:fillRect/>
          </a:stretch>
        </p:blipFill>
        <p:spPr>
          <a:xfrm>
            <a:off x="5943600" y="762000"/>
            <a:ext cx="2590800" cy="5105400"/>
          </a:xfrm>
          <a:prstGeom prst="rect">
            <a:avLst/>
          </a:prstGeom>
          <a:noFill/>
          <a:ln w="9525">
            <a:noFill/>
          </a:ln>
        </p:spPr>
      </p:pic>
      <p:grpSp>
        <p:nvGrpSpPr>
          <p:cNvPr id="102418" name="Group 102417"/>
          <p:cNvGrpSpPr/>
          <p:nvPr/>
        </p:nvGrpSpPr>
        <p:grpSpPr>
          <a:xfrm flipH="1">
            <a:off x="457200" y="762000"/>
            <a:ext cx="2476500" cy="5162550"/>
            <a:chOff x="4300" y="384"/>
            <a:chExt cx="1412" cy="3619"/>
          </a:xfrm>
        </p:grpSpPr>
        <p:pic>
          <p:nvPicPr>
            <p:cNvPr id="14348" name="Picture 102418" descr="Chúa sao"/>
            <p:cNvPicPr>
              <a:picLocks noChangeAspect="1"/>
            </p:cNvPicPr>
            <p:nvPr/>
          </p:nvPicPr>
          <p:blipFill>
            <a:blip r:embed="rId6">
              <a:lum bright="6000" contrast="35999"/>
            </a:blip>
            <a:stretch>
              <a:fillRect/>
            </a:stretch>
          </p:blipFill>
          <p:spPr>
            <a:xfrm>
              <a:off x="4300" y="384"/>
              <a:ext cx="1412" cy="3600"/>
            </a:xfrm>
            <a:prstGeom prst="rect">
              <a:avLst/>
            </a:prstGeom>
            <a:noFill/>
            <a:ln w="9525">
              <a:noFill/>
            </a:ln>
          </p:spPr>
        </p:pic>
        <p:sp>
          <p:nvSpPr>
            <p:cNvPr id="102420" name="Rectangles 102419"/>
            <p:cNvSpPr/>
            <p:nvPr/>
          </p:nvSpPr>
          <p:spPr>
            <a:xfrm>
              <a:off x="4301" y="3746"/>
              <a:ext cx="692" cy="257"/>
            </a:xfrm>
            <a:prstGeom prst="rect">
              <a:avLst/>
            </a:prstGeom>
            <a:solidFill>
              <a:srgbClr val="FF99FF"/>
            </a:solidFill>
            <a:ln w="9525">
              <a:noFill/>
            </a:ln>
          </p:spPr>
          <p:txBody>
            <a:bodyPr wrap="none" anchor="t">
              <a:spAutoFit/>
            </a:bodyPr>
            <a:p>
              <a:pPr marL="0" marR="0" indent="0" algn="l"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rPr>
                <a:t>Chúa sao</a:t>
              </a:r>
              <a:endPar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413"/>
                                        </p:tgtEl>
                                        <p:attrNameLst>
                                          <p:attrName>style.visibility</p:attrName>
                                        </p:attrNameLst>
                                      </p:cBhvr>
                                      <p:to>
                                        <p:strVal val="visible"/>
                                      </p:to>
                                    </p:set>
                                    <p:anim calcmode="lin" valueType="num">
                                      <p:cBhvr>
                                        <p:cTn id="7" dur="500" fill="hold"/>
                                        <p:tgtEl>
                                          <p:spTgt spid="102413"/>
                                        </p:tgtEl>
                                        <p:attrNameLst>
                                          <p:attrName>ppt_w</p:attrName>
                                        </p:attrNameLst>
                                      </p:cBhvr>
                                      <p:tavLst>
                                        <p:tav tm="0">
                                          <p:val>
                                            <p:fltVal val="0.000000"/>
                                          </p:val>
                                        </p:tav>
                                        <p:tav tm="100000">
                                          <p:val>
                                            <p:strVal val="#ppt_w"/>
                                          </p:val>
                                        </p:tav>
                                      </p:tavLst>
                                    </p:anim>
                                    <p:anim calcmode="lin" valueType="num">
                                      <p:cBhvr>
                                        <p:cTn id="8" dur="500" fill="hold"/>
                                        <p:tgtEl>
                                          <p:spTgt spid="102413"/>
                                        </p:tgtEl>
                                        <p:attrNameLst>
                                          <p:attrName>ppt_h</p:attrName>
                                        </p:attrNameLst>
                                      </p:cBhvr>
                                      <p:tavLst>
                                        <p:tav tm="0">
                                          <p:val>
                                            <p:fltVal val="0.00000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16" fill="hold" nodeType="clickEffect">
                                  <p:stCondLst>
                                    <p:cond delay="0"/>
                                  </p:stCondLst>
                                  <p:childTnLst>
                                    <p:animEffect transition="out" filter="circle(in)">
                                      <p:cBhvr>
                                        <p:cTn id="12" dur="2000"/>
                                        <p:tgtEl>
                                          <p:spTgt spid="102413"/>
                                        </p:tgtEl>
                                      </p:cBhvr>
                                    </p:animEffect>
                                    <p:set>
                                      <p:cBhvr>
                                        <p:cTn id="13" dur="1" fill="hold">
                                          <p:stCondLst>
                                            <p:cond delay="1999"/>
                                          </p:stCondLst>
                                        </p:cTn>
                                        <p:tgtEl>
                                          <p:spTgt spid="10241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iterate type="lt">
                                    <p:tmAbs val="0"/>
                                  </p:iterate>
                                  <p:childTnLst>
                                    <p:set>
                                      <p:cBhvr>
                                        <p:cTn id="17" dur="1" fill="hold">
                                          <p:stCondLst>
                                            <p:cond delay="0"/>
                                          </p:stCondLst>
                                        </p:cTn>
                                        <p:tgtEl>
                                          <p:spTgt spid="102417"/>
                                        </p:tgtEl>
                                        <p:attrNameLst>
                                          <p:attrName>style.visibility</p:attrName>
                                        </p:attrNameLst>
                                      </p:cBhvr>
                                      <p:to>
                                        <p:strVal val="visible"/>
                                      </p:to>
                                    </p:set>
                                    <p:animEffect transition="in" filter="fade">
                                      <p:cBhvr>
                                        <p:cTn id="18" dur="770" decel="100000"/>
                                        <p:tgtEl>
                                          <p:spTgt spid="102417"/>
                                        </p:tgtEl>
                                      </p:cBhvr>
                                    </p:animEffect>
                                    <p:animScale>
                                      <p:cBhvr>
                                        <p:cTn id="19" dur="770" decel="100000"/>
                                        <p:tgtEl>
                                          <p:spTgt spid="102417"/>
                                        </p:tgtEl>
                                      </p:cBhvr>
                                      <p:from x="10000" y="10000"/>
                                      <p:to x="200000" y="450000"/>
                                    </p:animScale>
                                    <p:animScale>
                                      <p:cBhvr>
                                        <p:cTn id="20" dur="1230" accel="100000" fill="hold">
                                          <p:stCondLst>
                                            <p:cond delay="770"/>
                                          </p:stCondLst>
                                        </p:cTn>
                                        <p:tgtEl>
                                          <p:spTgt spid="102417"/>
                                        </p:tgtEl>
                                      </p:cBhvr>
                                      <p:from x="200000" y="450000"/>
                                      <p:to x="100000" y="100000"/>
                                    </p:animScale>
                                    <p:set>
                                      <p:cBhvr>
                                        <p:cTn id="21" dur="770" fill="hold"/>
                                        <p:tgtEl>
                                          <p:spTgt spid="102417"/>
                                        </p:tgtEl>
                                        <p:attrNameLst>
                                          <p:attrName>ppt_x</p:attrName>
                                        </p:attrNameLst>
                                      </p:cBhvr>
                                      <p:to>
                                        <p:strVal val="(0.5)"/>
                                      </p:to>
                                    </p:set>
                                    <p:anim from="(0.5)" to="(#ppt_x)" calcmode="lin" valueType="num">
                                      <p:cBhvr>
                                        <p:cTn id="22" dur="1230" accel="100000" fill="hold">
                                          <p:stCondLst>
                                            <p:cond delay="770"/>
                                          </p:stCondLst>
                                        </p:cTn>
                                        <p:tgtEl>
                                          <p:spTgt spid="102417"/>
                                        </p:tgtEl>
                                        <p:attrNameLst>
                                          <p:attrName>ppt_x</p:attrName>
                                        </p:attrNameLst>
                                      </p:cBhvr>
                                    </p:anim>
                                    <p:set>
                                      <p:cBhvr>
                                        <p:cTn id="23" dur="770" fill="hold"/>
                                        <p:tgtEl>
                                          <p:spTgt spid="102417"/>
                                        </p:tgtEl>
                                        <p:attrNameLst>
                                          <p:attrName>ppt_y</p:attrName>
                                        </p:attrNameLst>
                                      </p:cBhvr>
                                      <p:to>
                                        <p:strVal val="(#ppt_y+0.4)"/>
                                      </p:to>
                                    </p:set>
                                    <p:anim from="(#ppt_y+0.4)" to="(#ppt_y)" calcmode="lin" valueType="num">
                                      <p:cBhvr>
                                        <p:cTn id="24" dur="1230" accel="100000" fill="hold">
                                          <p:stCondLst>
                                            <p:cond delay="770"/>
                                          </p:stCondLst>
                                        </p:cTn>
                                        <p:tgtEl>
                                          <p:spTgt spid="102417"/>
                                        </p:tgtEl>
                                        <p:attrNameLst>
                                          <p:attrName>ppt_y</p:attrName>
                                        </p:attrNameLst>
                                      </p:cBhvr>
                                    </p:anim>
                                  </p:childTnLst>
                                </p:cTn>
                              </p:par>
                              <p:par>
                                <p:cTn id="25" presetID="51" presetClass="entr" presetSubtype="0" fill="hold" nodeType="withEffect">
                                  <p:stCondLst>
                                    <p:cond delay="0"/>
                                  </p:stCondLst>
                                  <p:childTnLst>
                                    <p:set>
                                      <p:cBhvr>
                                        <p:cTn id="26" dur="1" fill="hold">
                                          <p:stCondLst>
                                            <p:cond delay="0"/>
                                          </p:stCondLst>
                                        </p:cTn>
                                        <p:tgtEl>
                                          <p:spTgt spid="102421"/>
                                        </p:tgtEl>
                                        <p:attrNameLst>
                                          <p:attrName>style.visibility</p:attrName>
                                        </p:attrNameLst>
                                      </p:cBhvr>
                                      <p:to>
                                        <p:strVal val="visible"/>
                                      </p:to>
                                    </p:set>
                                    <p:animEffect transition="in" filter="fade">
                                      <p:cBhvr>
                                        <p:cTn id="27" dur="770" decel="100000"/>
                                        <p:tgtEl>
                                          <p:spTgt spid="102421"/>
                                        </p:tgtEl>
                                      </p:cBhvr>
                                    </p:animEffect>
                                    <p:animScale>
                                      <p:cBhvr>
                                        <p:cTn id="28" dur="770" decel="100000"/>
                                        <p:tgtEl>
                                          <p:spTgt spid="102421"/>
                                        </p:tgtEl>
                                      </p:cBhvr>
                                      <p:from x="10000" y="10000"/>
                                      <p:to x="200000" y="450000"/>
                                    </p:animScale>
                                    <p:animScale>
                                      <p:cBhvr>
                                        <p:cTn id="29" dur="1230" accel="100000" fill="hold">
                                          <p:stCondLst>
                                            <p:cond delay="770"/>
                                          </p:stCondLst>
                                        </p:cTn>
                                        <p:tgtEl>
                                          <p:spTgt spid="102421"/>
                                        </p:tgtEl>
                                      </p:cBhvr>
                                      <p:from x="200000" y="450000"/>
                                      <p:to x="100000" y="100000"/>
                                    </p:animScale>
                                    <p:set>
                                      <p:cBhvr>
                                        <p:cTn id="30" dur="770" fill="hold"/>
                                        <p:tgtEl>
                                          <p:spTgt spid="102421"/>
                                        </p:tgtEl>
                                        <p:attrNameLst>
                                          <p:attrName>ppt_x</p:attrName>
                                        </p:attrNameLst>
                                      </p:cBhvr>
                                      <p:to>
                                        <p:strVal val="(0.5)"/>
                                      </p:to>
                                    </p:set>
                                    <p:anim from="(0.5)" to="(#ppt_x)" calcmode="lin" valueType="num">
                                      <p:cBhvr>
                                        <p:cTn id="31" dur="1230" accel="100000" fill="hold">
                                          <p:stCondLst>
                                            <p:cond delay="770"/>
                                          </p:stCondLst>
                                        </p:cTn>
                                        <p:tgtEl>
                                          <p:spTgt spid="102421"/>
                                        </p:tgtEl>
                                        <p:attrNameLst>
                                          <p:attrName>ppt_x</p:attrName>
                                        </p:attrNameLst>
                                      </p:cBhvr>
                                    </p:anim>
                                    <p:set>
                                      <p:cBhvr>
                                        <p:cTn id="32" dur="770" fill="hold"/>
                                        <p:tgtEl>
                                          <p:spTgt spid="102421"/>
                                        </p:tgtEl>
                                        <p:attrNameLst>
                                          <p:attrName>ppt_y</p:attrName>
                                        </p:attrNameLst>
                                      </p:cBhvr>
                                      <p:to>
                                        <p:strVal val="(#ppt_y+0.4)"/>
                                      </p:to>
                                    </p:set>
                                    <p:anim from="(#ppt_y+0.4)" to="(#ppt_y)" calcmode="lin" valueType="num">
                                      <p:cBhvr>
                                        <p:cTn id="33" dur="1230" accel="100000" fill="hold">
                                          <p:stCondLst>
                                            <p:cond delay="770"/>
                                          </p:stCondLst>
                                        </p:cTn>
                                        <p:tgtEl>
                                          <p:spTgt spid="102421"/>
                                        </p:tgtEl>
                                        <p:attrNameLst>
                                          <p:attrName>ppt_y</p:attrName>
                                        </p:attrNameLst>
                                      </p:cBhvr>
                                    </p:anim>
                                  </p:childTnLst>
                                </p:cTn>
                              </p:par>
                              <p:par>
                                <p:cTn id="34" presetID="51" presetClass="entr" presetSubtype="0" fill="hold" nodeType="withEffect">
                                  <p:stCondLst>
                                    <p:cond delay="0"/>
                                  </p:stCondLst>
                                  <p:childTnLst>
                                    <p:set>
                                      <p:cBhvr>
                                        <p:cTn id="35" dur="1" fill="hold">
                                          <p:stCondLst>
                                            <p:cond delay="0"/>
                                          </p:stCondLst>
                                        </p:cTn>
                                        <p:tgtEl>
                                          <p:spTgt spid="102418"/>
                                        </p:tgtEl>
                                        <p:attrNameLst>
                                          <p:attrName>style.visibility</p:attrName>
                                        </p:attrNameLst>
                                      </p:cBhvr>
                                      <p:to>
                                        <p:strVal val="visible"/>
                                      </p:to>
                                    </p:set>
                                    <p:animEffect transition="in" filter="fade">
                                      <p:cBhvr>
                                        <p:cTn id="36" dur="770" decel="100000"/>
                                        <p:tgtEl>
                                          <p:spTgt spid="102418"/>
                                        </p:tgtEl>
                                      </p:cBhvr>
                                    </p:animEffect>
                                    <p:animScale>
                                      <p:cBhvr>
                                        <p:cTn id="37" dur="770" decel="100000"/>
                                        <p:tgtEl>
                                          <p:spTgt spid="102418"/>
                                        </p:tgtEl>
                                      </p:cBhvr>
                                      <p:from x="10000" y="10000"/>
                                      <p:to x="200000" y="450000"/>
                                    </p:animScale>
                                    <p:animScale>
                                      <p:cBhvr>
                                        <p:cTn id="38" dur="1230" accel="100000" fill="hold">
                                          <p:stCondLst>
                                            <p:cond delay="770"/>
                                          </p:stCondLst>
                                        </p:cTn>
                                        <p:tgtEl>
                                          <p:spTgt spid="102418"/>
                                        </p:tgtEl>
                                      </p:cBhvr>
                                      <p:from x="200000" y="450000"/>
                                      <p:to x="100000" y="100000"/>
                                    </p:animScale>
                                    <p:set>
                                      <p:cBhvr>
                                        <p:cTn id="39" dur="770" fill="hold"/>
                                        <p:tgtEl>
                                          <p:spTgt spid="102418"/>
                                        </p:tgtEl>
                                        <p:attrNameLst>
                                          <p:attrName>ppt_x</p:attrName>
                                        </p:attrNameLst>
                                      </p:cBhvr>
                                      <p:to>
                                        <p:strVal val="(0.5)"/>
                                      </p:to>
                                    </p:set>
                                    <p:anim from="(0.5)" to="(#ppt_x)" calcmode="lin" valueType="num">
                                      <p:cBhvr>
                                        <p:cTn id="40" dur="1230" accel="100000" fill="hold">
                                          <p:stCondLst>
                                            <p:cond delay="770"/>
                                          </p:stCondLst>
                                        </p:cTn>
                                        <p:tgtEl>
                                          <p:spTgt spid="102418"/>
                                        </p:tgtEl>
                                        <p:attrNameLst>
                                          <p:attrName>ppt_x</p:attrName>
                                        </p:attrNameLst>
                                      </p:cBhvr>
                                    </p:anim>
                                    <p:set>
                                      <p:cBhvr>
                                        <p:cTn id="41" dur="770" fill="hold"/>
                                        <p:tgtEl>
                                          <p:spTgt spid="102418"/>
                                        </p:tgtEl>
                                        <p:attrNameLst>
                                          <p:attrName>ppt_y</p:attrName>
                                        </p:attrNameLst>
                                      </p:cBhvr>
                                      <p:to>
                                        <p:strVal val="(#ppt_y+0.4)"/>
                                      </p:to>
                                    </p:set>
                                    <p:anim from="(#ppt_y+0.4)" to="(#ppt_y)" calcmode="lin" valueType="num">
                                      <p:cBhvr>
                                        <p:cTn id="42" dur="1230" accel="100000" fill="hold">
                                          <p:stCondLst>
                                            <p:cond delay="770"/>
                                          </p:stCondLst>
                                        </p:cTn>
                                        <p:tgtEl>
                                          <p:spTgt spid="10241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Rectangles 106497"/>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06499" name="Rectangles 106498"/>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15363" name="Picture 106499"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15364" name="Picture 106500"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15365" name="Picture 106501"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106503" name="Rectangles 106502"/>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06504" name="Rectangles 106503"/>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06505" name="Text Box 106504"/>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06506" name="Text Box 106505"/>
          <p:cNvSpPr txBox="1"/>
          <p:nvPr/>
        </p:nvSpPr>
        <p:spPr>
          <a:xfrm>
            <a:off x="584200" y="3657600"/>
            <a:ext cx="1981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106507" name="Text Box 106506"/>
          <p:cNvSpPr txBox="1"/>
          <p:nvPr/>
        </p:nvSpPr>
        <p:spPr>
          <a:xfrm>
            <a:off x="838200" y="3962400"/>
            <a:ext cx="7543800" cy="701675"/>
          </a:xfrm>
          <a:prstGeom prst="rect">
            <a:avLst/>
          </a:prstGeom>
          <a:noFill/>
          <a:ln w="9525">
            <a:noFill/>
          </a:ln>
        </p:spPr>
        <p:txBody>
          <a:bodyPr anchor="t" anchorCtr="0">
            <a:spAutoFit/>
          </a:bodyPr>
          <a:p>
            <a:pPr marL="342900" indent="-342900" algn="just" eaLnBrk="0" hangingPunct="0"/>
            <a:r>
              <a:rPr lang="en-US" altLang="zh-CN" sz="2000" err="1">
                <a:solidFill>
                  <a:srgbClr val="FFFF00"/>
                </a:solidFill>
                <a:latin typeface="Arial" panose="020B0604020202020204" pitchFamily="34" charset="0"/>
              </a:rPr>
              <a:t>    - Tranh thờ dùng để thờ cúng, có ý nghĩa hướng thiện, răn đe cái ác, cầu may mắn, phúc lành cho mọi người</a:t>
            </a:r>
            <a:endParaRPr lang="en-US" altLang="zh-CN" sz="2000">
              <a:solidFill>
                <a:srgbClr val="FFFF00"/>
              </a:solidFill>
              <a:latin typeface="Arial" panose="020B0604020202020204" pitchFamily="34" charset="0"/>
            </a:endParaRPr>
          </a:p>
        </p:txBody>
      </p:sp>
      <p:pic>
        <p:nvPicPr>
          <p:cNvPr id="106508" name="Picture 106507" descr="viet3"/>
          <p:cNvPicPr>
            <a:picLocks noChangeAspect="1"/>
          </p:cNvPicPr>
          <p:nvPr/>
        </p:nvPicPr>
        <p:blipFill>
          <a:blip r:embed="rId3"/>
          <a:stretch>
            <a:fillRect/>
          </a:stretch>
        </p:blipFill>
        <p:spPr>
          <a:xfrm>
            <a:off x="685800" y="4114800"/>
            <a:ext cx="457200" cy="449263"/>
          </a:xfrm>
          <a:prstGeom prst="rect">
            <a:avLst/>
          </a:prstGeom>
          <a:noFill/>
          <a:ln w="9525">
            <a:noFill/>
          </a:ln>
        </p:spPr>
      </p:pic>
      <p:grpSp>
        <p:nvGrpSpPr>
          <p:cNvPr id="106509" name="Group 106508"/>
          <p:cNvGrpSpPr/>
          <p:nvPr/>
        </p:nvGrpSpPr>
        <p:grpSpPr>
          <a:xfrm>
            <a:off x="1066800" y="1049338"/>
            <a:ext cx="7162800" cy="4741862"/>
            <a:chOff x="576" y="240"/>
            <a:chExt cx="4464" cy="3825"/>
          </a:xfrm>
        </p:grpSpPr>
        <p:pic>
          <p:nvPicPr>
            <p:cNvPr id="15373" name="Picture 106509" descr="0107Fi20L"/>
            <p:cNvPicPr>
              <a:picLocks noChangeAspect="1"/>
            </p:cNvPicPr>
            <p:nvPr/>
          </p:nvPicPr>
          <p:blipFill>
            <a:blip r:embed="rId4"/>
            <a:stretch>
              <a:fillRect/>
            </a:stretch>
          </p:blipFill>
          <p:spPr>
            <a:xfrm>
              <a:off x="576" y="240"/>
              <a:ext cx="4464" cy="3456"/>
            </a:xfrm>
            <a:prstGeom prst="rect">
              <a:avLst/>
            </a:prstGeom>
            <a:noFill/>
            <a:ln w="9525">
              <a:noFill/>
            </a:ln>
          </p:spPr>
        </p:pic>
        <p:sp>
          <p:nvSpPr>
            <p:cNvPr id="15374" name="Text Box 106510"/>
            <p:cNvSpPr txBox="1"/>
            <p:nvPr/>
          </p:nvSpPr>
          <p:spPr>
            <a:xfrm>
              <a:off x="1967" y="3696"/>
              <a:ext cx="1777" cy="369"/>
            </a:xfrm>
            <a:prstGeom prst="rect">
              <a:avLst/>
            </a:prstGeom>
            <a:solidFill>
              <a:schemeClr val="hlink"/>
            </a:solidFill>
            <a:ln w="9525">
              <a:noFill/>
            </a:ln>
          </p:spPr>
          <p:txBody>
            <a:bodyPr anchor="t" anchorCtr="0">
              <a:spAutoFit/>
            </a:bodyPr>
            <a:p>
              <a:pPr marL="342900" indent="-342900" eaLnBrk="0" hangingPunct="0"/>
              <a:r>
                <a:rPr lang="en-US" altLang="zh-CN" sz="2400" err="1">
                  <a:solidFill>
                    <a:srgbClr val="000000"/>
                  </a:solidFill>
                  <a:latin typeface="Arial" panose="020B0604020202020204" pitchFamily="34" charset="0"/>
                </a:rPr>
                <a:t>Cách làm tranh thờ</a:t>
              </a:r>
              <a:endParaRPr lang="en-US" altLang="zh-CN" sz="2400">
                <a:solidFill>
                  <a:srgbClr val="000000"/>
                </a:solidFill>
                <a:latin typeface="Arial" panose="020B0604020202020204" pitchFamily="34" charset="0"/>
              </a:endParaRPr>
            </a:p>
          </p:txBody>
        </p:sp>
      </p:grpSp>
      <p:grpSp>
        <p:nvGrpSpPr>
          <p:cNvPr id="106514" name="Group 106513"/>
          <p:cNvGrpSpPr/>
          <p:nvPr/>
        </p:nvGrpSpPr>
        <p:grpSpPr>
          <a:xfrm>
            <a:off x="685800" y="4724400"/>
            <a:ext cx="7924800" cy="712788"/>
            <a:chOff x="432" y="2976"/>
            <a:chExt cx="4992" cy="449"/>
          </a:xfrm>
        </p:grpSpPr>
        <p:pic>
          <p:nvPicPr>
            <p:cNvPr id="15376" name="Picture 106511" descr="viet3"/>
            <p:cNvPicPr>
              <a:picLocks noChangeAspect="1"/>
            </p:cNvPicPr>
            <p:nvPr/>
          </p:nvPicPr>
          <p:blipFill>
            <a:blip r:embed="rId3"/>
            <a:stretch>
              <a:fillRect/>
            </a:stretch>
          </p:blipFill>
          <p:spPr>
            <a:xfrm>
              <a:off x="432" y="2976"/>
              <a:ext cx="288" cy="283"/>
            </a:xfrm>
            <a:prstGeom prst="rect">
              <a:avLst/>
            </a:prstGeom>
            <a:noFill/>
            <a:ln w="9525">
              <a:noFill/>
            </a:ln>
          </p:spPr>
        </p:pic>
        <p:sp>
          <p:nvSpPr>
            <p:cNvPr id="15377" name="Text Box 106512"/>
            <p:cNvSpPr txBox="1"/>
            <p:nvPr/>
          </p:nvSpPr>
          <p:spPr>
            <a:xfrm>
              <a:off x="720" y="2983"/>
              <a:ext cx="4704" cy="442"/>
            </a:xfrm>
            <a:prstGeom prst="rect">
              <a:avLst/>
            </a:prstGeom>
            <a:noFill/>
            <a:ln w="9525">
              <a:noFill/>
            </a:ln>
          </p:spPr>
          <p:txBody>
            <a:bodyPr anchor="t" anchorCtr="0">
              <a:spAutoFit/>
            </a:bodyPr>
            <a:p>
              <a:pPr eaLnBrk="0" hangingPunct="0"/>
              <a:r>
                <a:rPr lang="en-US" altLang="zh-CN" sz="2000" err="1">
                  <a:solidFill>
                    <a:srgbClr val="FFFF00"/>
                  </a:solidFill>
                  <a:latin typeface="Arial" panose="020B0604020202020204" pitchFamily="34" charset="0"/>
                </a:rPr>
                <a:t>- Tranh thờ được in hoặc được vẽ bằng tay và sử dụng màu tự tạo : bột khoáng pha với nhựa cây cây sung, cây sơn</a:t>
              </a:r>
              <a:r>
                <a:rPr lang="en-US" altLang="zh-CN" sz="2000">
                  <a:solidFill>
                    <a:srgbClr val="FFFF00"/>
                  </a:solidFill>
                  <a:latin typeface="Arial" panose="020B0604020202020204" pitchFamily="34" charset="0"/>
                </a:rPr>
                <a:t>…</a:t>
              </a:r>
              <a:endParaRPr lang="en-US" altLang="zh-CN" sz="2000">
                <a:solidFill>
                  <a:srgbClr val="FFFF00"/>
                </a:solidFill>
                <a:latin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6508"/>
                                        </p:tgtEl>
                                        <p:attrNameLst>
                                          <p:attrName>style.visibility</p:attrName>
                                        </p:attrNameLst>
                                      </p:cBhvr>
                                      <p:to>
                                        <p:strVal val="visible"/>
                                      </p:to>
                                    </p:set>
                                    <p:anim calcmode="lin" valueType="num">
                                      <p:cBhvr>
                                        <p:cTn id="7" dur="1000" fill="hold"/>
                                        <p:tgtEl>
                                          <p:spTgt spid="106508"/>
                                        </p:tgtEl>
                                        <p:attrNameLst>
                                          <p:attrName>ppt_x</p:attrName>
                                        </p:attrNameLst>
                                      </p:cBhvr>
                                      <p:tavLst>
                                        <p:tav tm="0">
                                          <p:val>
                                            <p:strVal val="#ppt_x-.2"/>
                                          </p:val>
                                        </p:tav>
                                        <p:tav tm="100000">
                                          <p:val>
                                            <p:strVal val="#ppt_x"/>
                                          </p:val>
                                        </p:tav>
                                      </p:tavLst>
                                    </p:anim>
                                    <p:anim calcmode="lin" valueType="num">
                                      <p:cBhvr>
                                        <p:cTn id="8" dur="1000" fill="hold"/>
                                        <p:tgtEl>
                                          <p:spTgt spid="10650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6508"/>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06507"/>
                                        </p:tgtEl>
                                        <p:attrNameLst>
                                          <p:attrName>style.visibility</p:attrName>
                                        </p:attrNameLst>
                                      </p:cBhvr>
                                      <p:to>
                                        <p:strVal val="visible"/>
                                      </p:to>
                                    </p:set>
                                    <p:anim calcmode="discrete" valueType="clr">
                                      <p:cBhvr override="childStyle">
                                        <p:cTn id="13" dur="80"/>
                                        <p:tgtEl>
                                          <p:spTgt spid="10650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6507"/>
                                        </p:tgtEl>
                                        <p:attrNameLst>
                                          <p:attrName>fillcolor</p:attrName>
                                        </p:attrNameLst>
                                      </p:cBhvr>
                                      <p:tavLst>
                                        <p:tav tm="0">
                                          <p:val>
                                            <p:clrVal>
                                              <a:schemeClr val="accent2"/>
                                            </p:clrVal>
                                          </p:val>
                                        </p:tav>
                                        <p:tav tm="50000">
                                          <p:val>
                                            <p:clrVal>
                                              <a:schemeClr val="hlink"/>
                                            </p:clrVal>
                                          </p:val>
                                        </p:tav>
                                      </p:tavLst>
                                    </p:anim>
                                    <p:set>
                                      <p:cBhvr>
                                        <p:cTn id="15" dur="80"/>
                                        <p:tgtEl>
                                          <p:spTgt spid="10650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8" presetClass="exit" presetSubtype="16" fill="hold" grpId="0" nodeType="clickEffect">
                                  <p:stCondLst>
                                    <p:cond delay="0"/>
                                  </p:stCondLst>
                                  <p:childTnLst>
                                    <p:animEffect transition="out" filter="diamond(in)">
                                      <p:cBhvr>
                                        <p:cTn id="19" dur="2000"/>
                                        <p:tgtEl>
                                          <p:spTgt spid="106498"/>
                                        </p:tgtEl>
                                      </p:cBhvr>
                                    </p:animEffect>
                                    <p:set>
                                      <p:cBhvr>
                                        <p:cTn id="20" dur="1" fill="hold">
                                          <p:stCondLst>
                                            <p:cond delay="1999"/>
                                          </p:stCondLst>
                                        </p:cTn>
                                        <p:tgtEl>
                                          <p:spTgt spid="106498"/>
                                        </p:tgtEl>
                                        <p:attrNameLst>
                                          <p:attrName>style.visibility</p:attrName>
                                        </p:attrNameLst>
                                      </p:cBhvr>
                                      <p:to>
                                        <p:strVal val="hidden"/>
                                      </p:to>
                                    </p:set>
                                  </p:childTnLst>
                                </p:cTn>
                              </p:par>
                              <p:par>
                                <p:cTn id="21" presetID="8" presetClass="exit" presetSubtype="16" fill="hold" grpId="0" nodeType="withEffect">
                                  <p:stCondLst>
                                    <p:cond delay="0"/>
                                  </p:stCondLst>
                                  <p:childTnLst>
                                    <p:animEffect transition="out" filter="diamond(in)">
                                      <p:cBhvr>
                                        <p:cTn id="22" dur="2000"/>
                                        <p:tgtEl>
                                          <p:spTgt spid="106499"/>
                                        </p:tgtEl>
                                      </p:cBhvr>
                                    </p:animEffect>
                                    <p:set>
                                      <p:cBhvr>
                                        <p:cTn id="23" dur="1" fill="hold">
                                          <p:stCondLst>
                                            <p:cond delay="1999"/>
                                          </p:stCondLst>
                                        </p:cTn>
                                        <p:tgtEl>
                                          <p:spTgt spid="106499"/>
                                        </p:tgtEl>
                                        <p:attrNameLst>
                                          <p:attrName>style.visibility</p:attrName>
                                        </p:attrNameLst>
                                      </p:cBhvr>
                                      <p:to>
                                        <p:strVal val="hidden"/>
                                      </p:to>
                                    </p:set>
                                  </p:childTnLst>
                                </p:cTn>
                              </p:par>
                              <p:par>
                                <p:cTn id="24" presetID="8" presetClass="exit" presetSubtype="16" fill="hold" grpId="0" nodeType="withEffect">
                                  <p:stCondLst>
                                    <p:cond delay="0"/>
                                  </p:stCondLst>
                                  <p:childTnLst>
                                    <p:animEffect transition="out" filter="diamond(in)">
                                      <p:cBhvr>
                                        <p:cTn id="25" dur="2000"/>
                                        <p:tgtEl>
                                          <p:spTgt spid="106503"/>
                                        </p:tgtEl>
                                      </p:cBhvr>
                                    </p:animEffect>
                                    <p:set>
                                      <p:cBhvr>
                                        <p:cTn id="26" dur="1" fill="hold">
                                          <p:stCondLst>
                                            <p:cond delay="1999"/>
                                          </p:stCondLst>
                                        </p:cTn>
                                        <p:tgtEl>
                                          <p:spTgt spid="106503"/>
                                        </p:tgtEl>
                                        <p:attrNameLst>
                                          <p:attrName>style.visibility</p:attrName>
                                        </p:attrNameLst>
                                      </p:cBhvr>
                                      <p:to>
                                        <p:strVal val="hidden"/>
                                      </p:to>
                                    </p:set>
                                  </p:childTnLst>
                                </p:cTn>
                              </p:par>
                              <p:par>
                                <p:cTn id="27" presetID="8" presetClass="exit" presetSubtype="16" fill="hold" grpId="0" nodeType="withEffect">
                                  <p:stCondLst>
                                    <p:cond delay="0"/>
                                  </p:stCondLst>
                                  <p:childTnLst>
                                    <p:animEffect transition="out" filter="diamond(in)">
                                      <p:cBhvr>
                                        <p:cTn id="28" dur="2000"/>
                                        <p:tgtEl>
                                          <p:spTgt spid="106504"/>
                                        </p:tgtEl>
                                      </p:cBhvr>
                                    </p:animEffect>
                                    <p:set>
                                      <p:cBhvr>
                                        <p:cTn id="29" dur="1" fill="hold">
                                          <p:stCondLst>
                                            <p:cond delay="1999"/>
                                          </p:stCondLst>
                                        </p:cTn>
                                        <p:tgtEl>
                                          <p:spTgt spid="106504"/>
                                        </p:tgtEl>
                                        <p:attrNameLst>
                                          <p:attrName>style.visibility</p:attrName>
                                        </p:attrNameLst>
                                      </p:cBhvr>
                                      <p:to>
                                        <p:strVal val="hidden"/>
                                      </p:to>
                                    </p:set>
                                  </p:childTnLst>
                                </p:cTn>
                              </p:par>
                              <p:par>
                                <p:cTn id="30" presetID="8" presetClass="exit" presetSubtype="16" fill="hold" grpId="0" nodeType="withEffect">
                                  <p:stCondLst>
                                    <p:cond delay="0"/>
                                  </p:stCondLst>
                                  <p:childTnLst>
                                    <p:animEffect transition="out" filter="diamond(in)">
                                      <p:cBhvr>
                                        <p:cTn id="31" dur="2000"/>
                                        <p:tgtEl>
                                          <p:spTgt spid="106505"/>
                                        </p:tgtEl>
                                      </p:cBhvr>
                                    </p:animEffect>
                                    <p:set>
                                      <p:cBhvr>
                                        <p:cTn id="32" dur="1" fill="hold">
                                          <p:stCondLst>
                                            <p:cond delay="1999"/>
                                          </p:stCondLst>
                                        </p:cTn>
                                        <p:tgtEl>
                                          <p:spTgt spid="106505"/>
                                        </p:tgtEl>
                                        <p:attrNameLst>
                                          <p:attrName>style.visibility</p:attrName>
                                        </p:attrNameLst>
                                      </p:cBhvr>
                                      <p:to>
                                        <p:strVal val="hidden"/>
                                      </p:to>
                                    </p:set>
                                  </p:childTnLst>
                                </p:cTn>
                              </p:par>
                              <p:par>
                                <p:cTn id="33" presetID="8" presetClass="exit" presetSubtype="16" fill="hold" grpId="1" nodeType="withEffect">
                                  <p:stCondLst>
                                    <p:cond delay="0"/>
                                  </p:stCondLst>
                                  <p:iterate type="lt">
                                    <p:tmAbs val="0"/>
                                  </p:iterate>
                                  <p:childTnLst>
                                    <p:animEffect transition="out" filter="diamond(in)">
                                      <p:cBhvr>
                                        <p:cTn id="34" dur="2000"/>
                                        <p:tgtEl>
                                          <p:spTgt spid="106507"/>
                                        </p:tgtEl>
                                      </p:cBhvr>
                                    </p:animEffect>
                                    <p:set>
                                      <p:cBhvr>
                                        <p:cTn id="35" dur="1" fill="hold">
                                          <p:stCondLst>
                                            <p:cond delay="1999"/>
                                          </p:stCondLst>
                                        </p:cTn>
                                        <p:tgtEl>
                                          <p:spTgt spid="106507"/>
                                        </p:tgtEl>
                                        <p:attrNameLst>
                                          <p:attrName>style.visibility</p:attrName>
                                        </p:attrNameLst>
                                      </p:cBhvr>
                                      <p:to>
                                        <p:strVal val="hidden"/>
                                      </p:to>
                                    </p:set>
                                  </p:childTnLst>
                                </p:cTn>
                              </p:par>
                              <p:par>
                                <p:cTn id="36" presetID="8" presetClass="exit" presetSubtype="16" fill="hold" grpId="0" nodeType="withEffect">
                                  <p:stCondLst>
                                    <p:cond delay="0"/>
                                  </p:stCondLst>
                                  <p:childTnLst>
                                    <p:animEffect transition="out" filter="diamond(in)">
                                      <p:cBhvr>
                                        <p:cTn id="37" dur="2000"/>
                                        <p:tgtEl>
                                          <p:spTgt spid="106506"/>
                                        </p:tgtEl>
                                      </p:cBhvr>
                                    </p:animEffect>
                                    <p:set>
                                      <p:cBhvr>
                                        <p:cTn id="38" dur="1" fill="hold">
                                          <p:stCondLst>
                                            <p:cond delay="1999"/>
                                          </p:stCondLst>
                                        </p:cTn>
                                        <p:tgtEl>
                                          <p:spTgt spid="106506"/>
                                        </p:tgtEl>
                                        <p:attrNameLst>
                                          <p:attrName>style.visibility</p:attrName>
                                        </p:attrNameLst>
                                      </p:cBhvr>
                                      <p:to>
                                        <p:strVal val="hidden"/>
                                      </p:to>
                                    </p:set>
                                  </p:childTnLst>
                                </p:cTn>
                              </p:par>
                              <p:par>
                                <p:cTn id="39" presetID="8" presetClass="exit" presetSubtype="16" fill="hold" nodeType="withEffect">
                                  <p:stCondLst>
                                    <p:cond delay="0"/>
                                  </p:stCondLst>
                                  <p:childTnLst>
                                    <p:animEffect transition="out" filter="diamond(in)">
                                      <p:cBhvr>
                                        <p:cTn id="40" dur="2000"/>
                                        <p:tgtEl>
                                          <p:spTgt spid="106508"/>
                                        </p:tgtEl>
                                      </p:cBhvr>
                                    </p:animEffect>
                                    <p:set>
                                      <p:cBhvr>
                                        <p:cTn id="41" dur="1" fill="hold">
                                          <p:stCondLst>
                                            <p:cond delay="1999"/>
                                          </p:stCondLst>
                                        </p:cTn>
                                        <p:tgtEl>
                                          <p:spTgt spid="106508"/>
                                        </p:tgtEl>
                                        <p:attrNameLst>
                                          <p:attrName>style.visibility</p:attrName>
                                        </p:attrNameLst>
                                      </p:cBhvr>
                                      <p:to>
                                        <p:strVal val="hidden"/>
                                      </p:to>
                                    </p:set>
                                  </p:childTnLst>
                                </p:cTn>
                              </p:par>
                            </p:childTnLst>
                          </p:cTn>
                        </p:par>
                        <p:par>
                          <p:cTn id="42" fill="hold">
                            <p:stCondLst>
                              <p:cond delay="2000"/>
                            </p:stCondLst>
                            <p:childTnLst>
                              <p:par>
                                <p:cTn id="43" presetID="23" presetClass="entr" presetSubtype="16" fill="hold" nodeType="afterEffect">
                                  <p:stCondLst>
                                    <p:cond delay="0"/>
                                  </p:stCondLst>
                                  <p:childTnLst>
                                    <p:set>
                                      <p:cBhvr>
                                        <p:cTn id="44" dur="1" fill="hold">
                                          <p:stCondLst>
                                            <p:cond delay="0"/>
                                          </p:stCondLst>
                                        </p:cTn>
                                        <p:tgtEl>
                                          <p:spTgt spid="106509"/>
                                        </p:tgtEl>
                                        <p:attrNameLst>
                                          <p:attrName>style.visibility</p:attrName>
                                        </p:attrNameLst>
                                      </p:cBhvr>
                                      <p:to>
                                        <p:strVal val="visible"/>
                                      </p:to>
                                    </p:set>
                                    <p:anim calcmode="lin" valueType="num">
                                      <p:cBhvr>
                                        <p:cTn id="45" dur="500" fill="hold"/>
                                        <p:tgtEl>
                                          <p:spTgt spid="106509"/>
                                        </p:tgtEl>
                                        <p:attrNameLst>
                                          <p:attrName>ppt_w</p:attrName>
                                        </p:attrNameLst>
                                      </p:cBhvr>
                                      <p:tavLst>
                                        <p:tav tm="0">
                                          <p:val>
                                            <p:fltVal val="0.000000"/>
                                          </p:val>
                                        </p:tav>
                                        <p:tav tm="100000">
                                          <p:val>
                                            <p:strVal val="#ppt_w"/>
                                          </p:val>
                                        </p:tav>
                                      </p:tavLst>
                                    </p:anim>
                                    <p:anim calcmode="lin" valueType="num">
                                      <p:cBhvr>
                                        <p:cTn id="46" dur="500" fill="hold"/>
                                        <p:tgtEl>
                                          <p:spTgt spid="106509"/>
                                        </p:tgtEl>
                                        <p:attrNameLst>
                                          <p:attrName>ppt_h</p:attrName>
                                        </p:attrNameLst>
                                      </p:cBhvr>
                                      <p:tavLst>
                                        <p:tav tm="0">
                                          <p:val>
                                            <p:fltVal val="0.00000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2000"/>
                                        <p:tgtEl>
                                          <p:spTgt spid="106509"/>
                                        </p:tgtEl>
                                      </p:cBhvr>
                                    </p:animEffect>
                                    <p:set>
                                      <p:cBhvr>
                                        <p:cTn id="51" dur="1" fill="hold">
                                          <p:stCondLst>
                                            <p:cond delay="1999"/>
                                          </p:stCondLst>
                                        </p:cTn>
                                        <p:tgtEl>
                                          <p:spTgt spid="106509"/>
                                        </p:tgtEl>
                                        <p:attrNameLst>
                                          <p:attrName>style.visibility</p:attrName>
                                        </p:attrNameLst>
                                      </p:cBhvr>
                                      <p:to>
                                        <p:strVal val="hidden"/>
                                      </p:to>
                                    </p:set>
                                  </p:childTnLst>
                                </p:cTn>
                              </p:par>
                              <p:par>
                                <p:cTn id="52" presetID="10" presetClass="entr" presetSubtype="0" fill="hold" grpId="1" nodeType="withEffect">
                                  <p:stCondLst>
                                    <p:cond delay="0"/>
                                  </p:stCondLst>
                                  <p:childTnLst>
                                    <p:set>
                                      <p:cBhvr>
                                        <p:cTn id="53" dur="1" fill="hold">
                                          <p:stCondLst>
                                            <p:cond delay="0"/>
                                          </p:stCondLst>
                                        </p:cTn>
                                        <p:tgtEl>
                                          <p:spTgt spid="106498"/>
                                        </p:tgtEl>
                                        <p:attrNameLst>
                                          <p:attrName>style.visibility</p:attrName>
                                        </p:attrNameLst>
                                      </p:cBhvr>
                                      <p:to>
                                        <p:strVal val="visible"/>
                                      </p:to>
                                    </p:set>
                                    <p:animEffect transition="in" filter="fade">
                                      <p:cBhvr>
                                        <p:cTn id="54" dur="2000"/>
                                        <p:tgtEl>
                                          <p:spTgt spid="106498"/>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06499"/>
                                        </p:tgtEl>
                                        <p:attrNameLst>
                                          <p:attrName>style.visibility</p:attrName>
                                        </p:attrNameLst>
                                      </p:cBhvr>
                                      <p:to>
                                        <p:strVal val="visible"/>
                                      </p:to>
                                    </p:set>
                                    <p:animEffect transition="in" filter="fade">
                                      <p:cBhvr>
                                        <p:cTn id="57" dur="2000"/>
                                        <p:tgtEl>
                                          <p:spTgt spid="106499"/>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06503"/>
                                        </p:tgtEl>
                                        <p:attrNameLst>
                                          <p:attrName>style.visibility</p:attrName>
                                        </p:attrNameLst>
                                      </p:cBhvr>
                                      <p:to>
                                        <p:strVal val="visible"/>
                                      </p:to>
                                    </p:set>
                                    <p:animEffect transition="in" filter="fade">
                                      <p:cBhvr>
                                        <p:cTn id="60" dur="2000"/>
                                        <p:tgtEl>
                                          <p:spTgt spid="106503"/>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106504"/>
                                        </p:tgtEl>
                                        <p:attrNameLst>
                                          <p:attrName>style.visibility</p:attrName>
                                        </p:attrNameLst>
                                      </p:cBhvr>
                                      <p:to>
                                        <p:strVal val="visible"/>
                                      </p:to>
                                    </p:set>
                                    <p:animEffect transition="in" filter="fade">
                                      <p:cBhvr>
                                        <p:cTn id="63" dur="2000"/>
                                        <p:tgtEl>
                                          <p:spTgt spid="106504"/>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06505"/>
                                        </p:tgtEl>
                                        <p:attrNameLst>
                                          <p:attrName>style.visibility</p:attrName>
                                        </p:attrNameLst>
                                      </p:cBhvr>
                                      <p:to>
                                        <p:strVal val="visible"/>
                                      </p:to>
                                    </p:set>
                                    <p:animEffect transition="in" filter="fade">
                                      <p:cBhvr>
                                        <p:cTn id="66" dur="2000"/>
                                        <p:tgtEl>
                                          <p:spTgt spid="106505"/>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106506"/>
                                        </p:tgtEl>
                                        <p:attrNameLst>
                                          <p:attrName>style.visibility</p:attrName>
                                        </p:attrNameLst>
                                      </p:cBhvr>
                                      <p:to>
                                        <p:strVal val="visible"/>
                                      </p:to>
                                    </p:set>
                                    <p:animEffect transition="in" filter="fade">
                                      <p:cBhvr>
                                        <p:cTn id="69" dur="2000"/>
                                        <p:tgtEl>
                                          <p:spTgt spid="106506"/>
                                        </p:tgtEl>
                                      </p:cBhvr>
                                    </p:animEffect>
                                  </p:childTnLst>
                                </p:cTn>
                              </p:par>
                              <p:par>
                                <p:cTn id="70" presetID="10" presetClass="entr" presetSubtype="0" fill="hold" grpId="2" nodeType="withEffect">
                                  <p:stCondLst>
                                    <p:cond delay="0"/>
                                  </p:stCondLst>
                                  <p:iterate type="lt">
                                    <p:tmAbs val="0"/>
                                  </p:iterate>
                                  <p:childTnLst>
                                    <p:set>
                                      <p:cBhvr>
                                        <p:cTn id="71" dur="1" fill="hold">
                                          <p:stCondLst>
                                            <p:cond delay="0"/>
                                          </p:stCondLst>
                                        </p:cTn>
                                        <p:tgtEl>
                                          <p:spTgt spid="106507"/>
                                        </p:tgtEl>
                                        <p:attrNameLst>
                                          <p:attrName>style.visibility</p:attrName>
                                        </p:attrNameLst>
                                      </p:cBhvr>
                                      <p:to>
                                        <p:strVal val="visible"/>
                                      </p:to>
                                    </p:set>
                                    <p:animEffect transition="in" filter="fade">
                                      <p:cBhvr>
                                        <p:cTn id="72" dur="2000"/>
                                        <p:tgtEl>
                                          <p:spTgt spid="106507"/>
                                        </p:tgtEl>
                                      </p:cBhvr>
                                    </p:animEffect>
                                  </p:childTnLst>
                                </p:cTn>
                              </p:par>
                            </p:childTnLst>
                          </p:cTn>
                        </p:par>
                      </p:childTnLst>
                    </p:cTn>
                  </p:par>
                  <p:par>
                    <p:cTn id="73" fill="hold">
                      <p:stCondLst>
                        <p:cond delay="indefinite"/>
                      </p:stCondLst>
                      <p:childTnLst>
                        <p:par>
                          <p:cTn id="74" fill="hold">
                            <p:stCondLst>
                              <p:cond delay="0"/>
                            </p:stCondLst>
                            <p:childTnLst>
                              <p:par>
                                <p:cTn id="75" presetID="51" presetClass="entr" presetSubtype="0" fill="hold" nodeType="clickEffect">
                                  <p:stCondLst>
                                    <p:cond delay="0"/>
                                  </p:stCondLst>
                                  <p:childTnLst>
                                    <p:set>
                                      <p:cBhvr>
                                        <p:cTn id="76" dur="1" fill="hold">
                                          <p:stCondLst>
                                            <p:cond delay="0"/>
                                          </p:stCondLst>
                                        </p:cTn>
                                        <p:tgtEl>
                                          <p:spTgt spid="106514"/>
                                        </p:tgtEl>
                                        <p:attrNameLst>
                                          <p:attrName>style.visibility</p:attrName>
                                        </p:attrNameLst>
                                      </p:cBhvr>
                                      <p:to>
                                        <p:strVal val="visible"/>
                                      </p:to>
                                    </p:set>
                                    <p:animEffect transition="in" filter="fade">
                                      <p:cBhvr>
                                        <p:cTn id="77" dur="770" decel="100000"/>
                                        <p:tgtEl>
                                          <p:spTgt spid="106514"/>
                                        </p:tgtEl>
                                      </p:cBhvr>
                                    </p:animEffect>
                                    <p:animScale>
                                      <p:cBhvr>
                                        <p:cTn id="78" dur="770" decel="100000"/>
                                        <p:tgtEl>
                                          <p:spTgt spid="106514"/>
                                        </p:tgtEl>
                                      </p:cBhvr>
                                      <p:from x="10000" y="10000"/>
                                      <p:to x="200000" y="450000"/>
                                    </p:animScale>
                                    <p:animScale>
                                      <p:cBhvr>
                                        <p:cTn id="79" dur="1230" accel="100000" fill="hold">
                                          <p:stCondLst>
                                            <p:cond delay="770"/>
                                          </p:stCondLst>
                                        </p:cTn>
                                        <p:tgtEl>
                                          <p:spTgt spid="106514"/>
                                        </p:tgtEl>
                                      </p:cBhvr>
                                      <p:from x="200000" y="450000"/>
                                      <p:to x="100000" y="100000"/>
                                    </p:animScale>
                                    <p:set>
                                      <p:cBhvr>
                                        <p:cTn id="80" dur="770" fill="hold"/>
                                        <p:tgtEl>
                                          <p:spTgt spid="106514"/>
                                        </p:tgtEl>
                                        <p:attrNameLst>
                                          <p:attrName>ppt_x</p:attrName>
                                        </p:attrNameLst>
                                      </p:cBhvr>
                                      <p:to>
                                        <p:strVal val="(0.5)"/>
                                      </p:to>
                                    </p:set>
                                    <p:anim from="(0.5)" to="(#ppt_x)" calcmode="lin" valueType="num">
                                      <p:cBhvr>
                                        <p:cTn id="81" dur="1230" accel="100000" fill="hold">
                                          <p:stCondLst>
                                            <p:cond delay="770"/>
                                          </p:stCondLst>
                                        </p:cTn>
                                        <p:tgtEl>
                                          <p:spTgt spid="106514"/>
                                        </p:tgtEl>
                                        <p:attrNameLst>
                                          <p:attrName>ppt_x</p:attrName>
                                        </p:attrNameLst>
                                      </p:cBhvr>
                                    </p:anim>
                                    <p:set>
                                      <p:cBhvr>
                                        <p:cTn id="82" dur="770" fill="hold"/>
                                        <p:tgtEl>
                                          <p:spTgt spid="106514"/>
                                        </p:tgtEl>
                                        <p:attrNameLst>
                                          <p:attrName>ppt_y</p:attrName>
                                        </p:attrNameLst>
                                      </p:cBhvr>
                                      <p:to>
                                        <p:strVal val="(#ppt_y+0.4)"/>
                                      </p:to>
                                    </p:set>
                                    <p:anim from="(#ppt_y+0.4)" to="(#ppt_y)" calcmode="lin" valueType="num">
                                      <p:cBhvr>
                                        <p:cTn id="83" dur="1230" accel="100000" fill="hold">
                                          <p:stCondLst>
                                            <p:cond delay="770"/>
                                          </p:stCondLst>
                                        </p:cTn>
                                        <p:tgtEl>
                                          <p:spTgt spid="1065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106498" grpId="1"/>
      <p:bldP spid="106499" grpId="0"/>
      <p:bldP spid="106499" grpId="1"/>
      <p:bldP spid="106503" grpId="0"/>
      <p:bldP spid="106503" grpId="1"/>
      <p:bldP spid="106504" grpId="0"/>
      <p:bldP spid="106504" grpId="1"/>
      <p:bldP spid="106505" grpId="0"/>
      <p:bldP spid="106505" grpId="1"/>
      <p:bldP spid="106506" grpId="0"/>
      <p:bldP spid="106506" grpId="1"/>
      <p:bldP spid="106507" grpId="0"/>
      <p:bldP spid="106507" grpId="1"/>
      <p:bldP spid="10650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452" name="Picture 104451" descr="Tranh tho cua dan toc Dao"/>
          <p:cNvPicPr>
            <a:picLocks noChangeAspect="1"/>
          </p:cNvPicPr>
          <p:nvPr/>
        </p:nvPicPr>
        <p:blipFill>
          <a:blip r:embed="rId1">
            <a:lum contrast="29999"/>
          </a:blip>
          <a:stretch>
            <a:fillRect/>
          </a:stretch>
        </p:blipFill>
        <p:spPr>
          <a:xfrm>
            <a:off x="685800" y="152400"/>
            <a:ext cx="1925638" cy="2971800"/>
          </a:xfrm>
          <a:prstGeom prst="rect">
            <a:avLst/>
          </a:prstGeom>
          <a:noFill/>
          <a:ln w="9525">
            <a:noFill/>
          </a:ln>
        </p:spPr>
      </p:pic>
      <p:grpSp>
        <p:nvGrpSpPr>
          <p:cNvPr id="104453" name="Group 104452"/>
          <p:cNvGrpSpPr/>
          <p:nvPr/>
        </p:nvGrpSpPr>
        <p:grpSpPr>
          <a:xfrm>
            <a:off x="3365500" y="228600"/>
            <a:ext cx="1739900" cy="2925763"/>
            <a:chOff x="1944" y="528"/>
            <a:chExt cx="1728" cy="3675"/>
          </a:xfrm>
        </p:grpSpPr>
        <p:pic>
          <p:nvPicPr>
            <p:cNvPr id="16387" name="Picture 104453" descr="Đương kim hoàng đế"/>
            <p:cNvPicPr>
              <a:picLocks noChangeAspect="1"/>
            </p:cNvPicPr>
            <p:nvPr/>
          </p:nvPicPr>
          <p:blipFill>
            <a:blip r:embed="rId2">
              <a:lum bright="23999" contrast="24000"/>
            </a:blip>
            <a:stretch>
              <a:fillRect/>
            </a:stretch>
          </p:blipFill>
          <p:spPr>
            <a:xfrm>
              <a:off x="1954" y="528"/>
              <a:ext cx="1694" cy="3072"/>
            </a:xfrm>
            <a:prstGeom prst="rect">
              <a:avLst/>
            </a:prstGeom>
            <a:noFill/>
            <a:ln w="9525">
              <a:noFill/>
            </a:ln>
          </p:spPr>
        </p:pic>
        <p:sp>
          <p:nvSpPr>
            <p:cNvPr id="104455" name="Rectangles 104454"/>
            <p:cNvSpPr/>
            <p:nvPr/>
          </p:nvSpPr>
          <p:spPr>
            <a:xfrm>
              <a:off x="1944" y="3553"/>
              <a:ext cx="1728" cy="650"/>
            </a:xfrm>
            <a:prstGeom prst="rect">
              <a:avLst/>
            </a:prstGeom>
            <a:solidFill>
              <a:srgbClr val="FF99FF"/>
            </a:solidFill>
            <a:ln w="9525">
              <a:noFill/>
            </a:ln>
          </p:spPr>
          <p:txBody>
            <a:bodyPr>
              <a:spAutoFit/>
            </a:bodyPr>
            <a:p>
              <a:pPr marL="0" marR="0" indent="0" algn="l" defTabSz="914400" rtl="0" eaLnBrk="0" fontAlgn="base" latinLnBrk="0" hangingPunct="0">
                <a:lnSpc>
                  <a:spcPct val="100000"/>
                </a:lnSpc>
                <a:spcBef>
                  <a:spcPct val="0"/>
                </a:spcBef>
                <a:spcAft>
                  <a:spcPct val="0"/>
                </a:spcAft>
                <a:buClrTx/>
                <a:buSzTx/>
                <a:buFontTx/>
                <a:buNone/>
              </a:pPr>
              <a:r>
                <a:rPr kumimoji="0" lang="vi-VN" altLang="x-none" sz="14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rPr>
                <a:t>Đương kim hoàng đế</a:t>
              </a:r>
              <a:endParaRPr kumimoji="0" lang="vi-VN" altLang="x-none" sz="14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endParaRPr>
            </a:p>
          </p:txBody>
        </p:sp>
      </p:grpSp>
      <p:grpSp>
        <p:nvGrpSpPr>
          <p:cNvPr id="104465" name="Group 104464"/>
          <p:cNvGrpSpPr/>
          <p:nvPr/>
        </p:nvGrpSpPr>
        <p:grpSpPr>
          <a:xfrm>
            <a:off x="5943600" y="228600"/>
            <a:ext cx="1676400" cy="2914650"/>
            <a:chOff x="3216" y="144"/>
            <a:chExt cx="1087" cy="1836"/>
          </a:xfrm>
        </p:grpSpPr>
        <p:pic>
          <p:nvPicPr>
            <p:cNvPr id="16390" name="Picture 104456" descr="Chúa sao"/>
            <p:cNvPicPr>
              <a:picLocks noChangeAspect="1"/>
            </p:cNvPicPr>
            <p:nvPr/>
          </p:nvPicPr>
          <p:blipFill>
            <a:blip r:embed="rId3">
              <a:lum bright="6000" contrast="35999"/>
            </a:blip>
            <a:stretch>
              <a:fillRect/>
            </a:stretch>
          </p:blipFill>
          <p:spPr>
            <a:xfrm flipH="1">
              <a:off x="3216" y="144"/>
              <a:ext cx="1087" cy="1719"/>
            </a:xfrm>
            <a:prstGeom prst="rect">
              <a:avLst/>
            </a:prstGeom>
            <a:noFill/>
            <a:ln w="9525">
              <a:noFill/>
            </a:ln>
          </p:spPr>
        </p:pic>
        <p:sp>
          <p:nvSpPr>
            <p:cNvPr id="104458" name="Rectangles 104457"/>
            <p:cNvSpPr/>
            <p:nvPr/>
          </p:nvSpPr>
          <p:spPr>
            <a:xfrm flipH="1">
              <a:off x="3216" y="1749"/>
              <a:ext cx="1087" cy="231"/>
            </a:xfrm>
            <a:prstGeom prst="rect">
              <a:avLst/>
            </a:prstGeom>
            <a:solidFill>
              <a:srgbClr val="FF99FF"/>
            </a:solidFill>
            <a:ln w="9525">
              <a:noFill/>
            </a:ln>
          </p:spPr>
          <p:txBody>
            <a:bodyPr>
              <a:spAutoFit/>
            </a:bodyPr>
            <a:p>
              <a:pPr marL="0" marR="0" indent="0" algn="ctr" defTabSz="914400" rtl="0" eaLnBrk="0" fontAlgn="base" latinLnBrk="0" hangingPunct="0">
                <a:lnSpc>
                  <a:spcPct val="100000"/>
                </a:lnSpc>
                <a:spcBef>
                  <a:spcPct val="0"/>
                </a:spcBef>
                <a:spcAft>
                  <a:spcPct val="0"/>
                </a:spcAft>
                <a:buClrTx/>
                <a:buSzTx/>
                <a:buFontTx/>
                <a:buNone/>
              </a:pPr>
              <a:r>
                <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rPr>
                <a:t>Chúa sao</a:t>
              </a:r>
              <a:endParaRPr kumimoji="0" lang="vi-VN" altLang="x-none" sz="18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endParaRPr>
            </a:p>
          </p:txBody>
        </p:sp>
      </p:grpSp>
      <p:pic>
        <p:nvPicPr>
          <p:cNvPr id="104460" name="Picture 4" descr="C:\Users\THE VUONG\Pictures\04-coi-tam-30109-180%20(de%20ben%20phai).jpg"/>
          <p:cNvPicPr>
            <a:picLocks noChangeAspect="1"/>
          </p:cNvPicPr>
          <p:nvPr/>
        </p:nvPicPr>
        <p:blipFill>
          <a:blip r:embed="rId4"/>
          <a:stretch>
            <a:fillRect/>
          </a:stretch>
        </p:blipFill>
        <p:spPr>
          <a:xfrm>
            <a:off x="3365500" y="3276600"/>
            <a:ext cx="1701800" cy="3124200"/>
          </a:xfrm>
          <a:prstGeom prst="rect">
            <a:avLst/>
          </a:prstGeom>
          <a:noFill/>
          <a:ln w="9525">
            <a:noFill/>
          </a:ln>
        </p:spPr>
      </p:pic>
      <p:pic>
        <p:nvPicPr>
          <p:cNvPr id="104461" name="Picture 5" descr="C:\Users\THE VUONG\Pictures\04-coi-tam-30109-180-a2(de%20ben%20trai.jpg"/>
          <p:cNvPicPr>
            <a:picLocks noChangeAspect="1"/>
          </p:cNvPicPr>
          <p:nvPr/>
        </p:nvPicPr>
        <p:blipFill>
          <a:blip r:embed="rId5"/>
          <a:stretch>
            <a:fillRect/>
          </a:stretch>
        </p:blipFill>
        <p:spPr>
          <a:xfrm>
            <a:off x="5943600" y="3352800"/>
            <a:ext cx="1738313" cy="3048000"/>
          </a:xfrm>
          <a:prstGeom prst="rect">
            <a:avLst/>
          </a:prstGeom>
          <a:noFill/>
          <a:ln w="9525">
            <a:noFill/>
          </a:ln>
        </p:spPr>
      </p:pic>
      <p:grpSp>
        <p:nvGrpSpPr>
          <p:cNvPr id="104462" name="Group 104461"/>
          <p:cNvGrpSpPr/>
          <p:nvPr/>
        </p:nvGrpSpPr>
        <p:grpSpPr>
          <a:xfrm>
            <a:off x="685800" y="3276600"/>
            <a:ext cx="1898650" cy="3168650"/>
            <a:chOff x="320" y="528"/>
            <a:chExt cx="1536" cy="3294"/>
          </a:xfrm>
        </p:grpSpPr>
        <p:pic>
          <p:nvPicPr>
            <p:cNvPr id="16395" name="Picture 104462" descr="Triệu nguyên sư"/>
            <p:cNvPicPr>
              <a:picLocks noChangeAspect="1"/>
            </p:cNvPicPr>
            <p:nvPr/>
          </p:nvPicPr>
          <p:blipFill>
            <a:blip r:embed="rId6">
              <a:lum bright="23999" contrast="24000"/>
            </a:blip>
            <a:stretch>
              <a:fillRect/>
            </a:stretch>
          </p:blipFill>
          <p:spPr>
            <a:xfrm>
              <a:off x="336" y="528"/>
              <a:ext cx="1513" cy="3120"/>
            </a:xfrm>
            <a:prstGeom prst="rect">
              <a:avLst/>
            </a:prstGeom>
            <a:noFill/>
            <a:ln w="9525">
              <a:noFill/>
            </a:ln>
          </p:spPr>
        </p:pic>
        <p:sp>
          <p:nvSpPr>
            <p:cNvPr id="104464" name="Rectangles 104463"/>
            <p:cNvSpPr/>
            <p:nvPr/>
          </p:nvSpPr>
          <p:spPr>
            <a:xfrm>
              <a:off x="320" y="3536"/>
              <a:ext cx="1536" cy="286"/>
            </a:xfrm>
            <a:prstGeom prst="rect">
              <a:avLst/>
            </a:prstGeom>
            <a:solidFill>
              <a:srgbClr val="FF99FF"/>
            </a:solidFill>
            <a:ln w="9525">
              <a:noFill/>
            </a:ln>
          </p:spPr>
          <p:txBody>
            <a:bodyPr>
              <a:spAutoFit/>
            </a:bodyPr>
            <a:p>
              <a:pPr marL="0" marR="0" indent="0" algn="ctr" defTabSz="914400" rtl="0" eaLnBrk="0" fontAlgn="base" latinLnBrk="0" hangingPunct="0">
                <a:lnSpc>
                  <a:spcPct val="100000"/>
                </a:lnSpc>
                <a:spcBef>
                  <a:spcPct val="0"/>
                </a:spcBef>
                <a:spcAft>
                  <a:spcPct val="0"/>
                </a:spcAft>
                <a:buClrTx/>
                <a:buSzTx/>
                <a:buFontTx/>
                <a:buNone/>
              </a:pPr>
              <a:r>
                <a:rPr kumimoji="0" lang="vi-VN" altLang="x-none" sz="12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rPr>
                <a:t>Triệu nguyên sư</a:t>
              </a:r>
              <a:endParaRPr kumimoji="0" lang="vi-VN" altLang="x-none" sz="1200" b="1" i="0" u="none" strike="noStrike" kern="1200" cap="none" spc="0" normalizeH="0" baseline="0" noProof="1" dirty="0">
                <a:solidFill>
                  <a:srgbClr val="00FF00"/>
                </a:solidFill>
                <a:effectLst>
                  <a:outerShdw blurRad="38100" dist="38100" dir="2700000">
                    <a:srgbClr val="000000"/>
                  </a:outerShdw>
                </a:effectLst>
                <a:latin typeface="Arial" panose="020B0604020202020204" pitchFamily="34"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770" decel="100000"/>
                                        <p:tgtEl>
                                          <p:spTgt spid="104452"/>
                                        </p:tgtEl>
                                      </p:cBhvr>
                                    </p:animEffect>
                                    <p:animScale>
                                      <p:cBhvr>
                                        <p:cTn id="8" dur="770" decel="100000"/>
                                        <p:tgtEl>
                                          <p:spTgt spid="104452"/>
                                        </p:tgtEl>
                                      </p:cBhvr>
                                      <p:from x="10000" y="10000"/>
                                      <p:to x="200000" y="450000"/>
                                    </p:animScale>
                                    <p:animScale>
                                      <p:cBhvr>
                                        <p:cTn id="9" dur="1230" accel="100000" fill="hold">
                                          <p:stCondLst>
                                            <p:cond delay="770"/>
                                          </p:stCondLst>
                                        </p:cTn>
                                        <p:tgtEl>
                                          <p:spTgt spid="104452"/>
                                        </p:tgtEl>
                                      </p:cBhvr>
                                      <p:from x="200000" y="450000"/>
                                      <p:to x="100000" y="100000"/>
                                    </p:animScale>
                                    <p:set>
                                      <p:cBhvr>
                                        <p:cTn id="10" dur="770" fill="hold"/>
                                        <p:tgtEl>
                                          <p:spTgt spid="104452"/>
                                        </p:tgtEl>
                                        <p:attrNameLst>
                                          <p:attrName>ppt_x</p:attrName>
                                        </p:attrNameLst>
                                      </p:cBhvr>
                                      <p:to>
                                        <p:strVal val="(0.5)"/>
                                      </p:to>
                                    </p:set>
                                    <p:anim from="(0.5)" to="(#ppt_x)" calcmode="lin" valueType="num">
                                      <p:cBhvr>
                                        <p:cTn id="11" dur="1230" accel="100000" fill="hold">
                                          <p:stCondLst>
                                            <p:cond delay="770"/>
                                          </p:stCondLst>
                                        </p:cTn>
                                        <p:tgtEl>
                                          <p:spTgt spid="104452"/>
                                        </p:tgtEl>
                                        <p:attrNameLst>
                                          <p:attrName>ppt_x</p:attrName>
                                        </p:attrNameLst>
                                      </p:cBhvr>
                                    </p:anim>
                                    <p:set>
                                      <p:cBhvr>
                                        <p:cTn id="12" dur="770" fill="hold"/>
                                        <p:tgtEl>
                                          <p:spTgt spid="104452"/>
                                        </p:tgtEl>
                                        <p:attrNameLst>
                                          <p:attrName>ppt_y</p:attrName>
                                        </p:attrNameLst>
                                      </p:cBhvr>
                                      <p:to>
                                        <p:strVal val="(#ppt_y+0.4)"/>
                                      </p:to>
                                    </p:set>
                                    <p:anim from="(#ppt_y+0.4)" to="(#ppt_y)" calcmode="lin" valueType="num">
                                      <p:cBhvr>
                                        <p:cTn id="13" dur="1230" accel="100000" fill="hold">
                                          <p:stCondLst>
                                            <p:cond delay="770"/>
                                          </p:stCondLst>
                                        </p:cTn>
                                        <p:tgtEl>
                                          <p:spTgt spid="104452"/>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104453"/>
                                        </p:tgtEl>
                                        <p:attrNameLst>
                                          <p:attrName>style.visibility</p:attrName>
                                        </p:attrNameLst>
                                      </p:cBhvr>
                                      <p:to>
                                        <p:strVal val="visible"/>
                                      </p:to>
                                    </p:set>
                                    <p:animEffect transition="in" filter="fade">
                                      <p:cBhvr>
                                        <p:cTn id="17" dur="770" decel="100000"/>
                                        <p:tgtEl>
                                          <p:spTgt spid="104453"/>
                                        </p:tgtEl>
                                      </p:cBhvr>
                                    </p:animEffect>
                                    <p:animScale>
                                      <p:cBhvr>
                                        <p:cTn id="18" dur="770" decel="100000"/>
                                        <p:tgtEl>
                                          <p:spTgt spid="104453"/>
                                        </p:tgtEl>
                                      </p:cBhvr>
                                      <p:from x="10000" y="10000"/>
                                      <p:to x="200000" y="450000"/>
                                    </p:animScale>
                                    <p:animScale>
                                      <p:cBhvr>
                                        <p:cTn id="19" dur="1230" accel="100000" fill="hold">
                                          <p:stCondLst>
                                            <p:cond delay="770"/>
                                          </p:stCondLst>
                                        </p:cTn>
                                        <p:tgtEl>
                                          <p:spTgt spid="104453"/>
                                        </p:tgtEl>
                                      </p:cBhvr>
                                      <p:from x="200000" y="450000"/>
                                      <p:to x="100000" y="100000"/>
                                    </p:animScale>
                                    <p:set>
                                      <p:cBhvr>
                                        <p:cTn id="20" dur="770" fill="hold"/>
                                        <p:tgtEl>
                                          <p:spTgt spid="104453"/>
                                        </p:tgtEl>
                                        <p:attrNameLst>
                                          <p:attrName>ppt_x</p:attrName>
                                        </p:attrNameLst>
                                      </p:cBhvr>
                                      <p:to>
                                        <p:strVal val="(0.5)"/>
                                      </p:to>
                                    </p:set>
                                    <p:anim from="(0.5)" to="(#ppt_x)" calcmode="lin" valueType="num">
                                      <p:cBhvr>
                                        <p:cTn id="21" dur="1230" accel="100000" fill="hold">
                                          <p:stCondLst>
                                            <p:cond delay="770"/>
                                          </p:stCondLst>
                                        </p:cTn>
                                        <p:tgtEl>
                                          <p:spTgt spid="104453"/>
                                        </p:tgtEl>
                                        <p:attrNameLst>
                                          <p:attrName>ppt_x</p:attrName>
                                        </p:attrNameLst>
                                      </p:cBhvr>
                                    </p:anim>
                                    <p:set>
                                      <p:cBhvr>
                                        <p:cTn id="22" dur="770" fill="hold"/>
                                        <p:tgtEl>
                                          <p:spTgt spid="104453"/>
                                        </p:tgtEl>
                                        <p:attrNameLst>
                                          <p:attrName>ppt_y</p:attrName>
                                        </p:attrNameLst>
                                      </p:cBhvr>
                                      <p:to>
                                        <p:strVal val="(#ppt_y+0.4)"/>
                                      </p:to>
                                    </p:set>
                                    <p:anim from="(#ppt_y+0.4)" to="(#ppt_y)" calcmode="lin" valueType="num">
                                      <p:cBhvr>
                                        <p:cTn id="23" dur="1230" accel="100000" fill="hold">
                                          <p:stCondLst>
                                            <p:cond delay="770"/>
                                          </p:stCondLst>
                                        </p:cTn>
                                        <p:tgtEl>
                                          <p:spTgt spid="104453"/>
                                        </p:tgtEl>
                                        <p:attrNameLst>
                                          <p:attrName>ppt_y</p:attrName>
                                        </p:attrNameLst>
                                      </p:cBhvr>
                                    </p:anim>
                                  </p:childTnLst>
                                </p:cTn>
                              </p:par>
                            </p:childTnLst>
                          </p:cTn>
                        </p:par>
                        <p:par>
                          <p:cTn id="24" fill="hold">
                            <p:stCondLst>
                              <p:cond delay="4000"/>
                            </p:stCondLst>
                            <p:childTnLst>
                              <p:par>
                                <p:cTn id="25" presetID="51" presetClass="entr" presetSubtype="0" fill="hold" nodeType="afterEffect">
                                  <p:stCondLst>
                                    <p:cond delay="0"/>
                                  </p:stCondLst>
                                  <p:childTnLst>
                                    <p:set>
                                      <p:cBhvr>
                                        <p:cTn id="26" dur="1" fill="hold">
                                          <p:stCondLst>
                                            <p:cond delay="0"/>
                                          </p:stCondLst>
                                        </p:cTn>
                                        <p:tgtEl>
                                          <p:spTgt spid="104465"/>
                                        </p:tgtEl>
                                        <p:attrNameLst>
                                          <p:attrName>style.visibility</p:attrName>
                                        </p:attrNameLst>
                                      </p:cBhvr>
                                      <p:to>
                                        <p:strVal val="visible"/>
                                      </p:to>
                                    </p:set>
                                    <p:animEffect transition="in" filter="fade">
                                      <p:cBhvr>
                                        <p:cTn id="27" dur="770" decel="100000"/>
                                        <p:tgtEl>
                                          <p:spTgt spid="104465"/>
                                        </p:tgtEl>
                                      </p:cBhvr>
                                    </p:animEffect>
                                    <p:animScale>
                                      <p:cBhvr>
                                        <p:cTn id="28" dur="770" decel="100000"/>
                                        <p:tgtEl>
                                          <p:spTgt spid="104465"/>
                                        </p:tgtEl>
                                      </p:cBhvr>
                                      <p:from x="10000" y="10000"/>
                                      <p:to x="200000" y="450000"/>
                                    </p:animScale>
                                    <p:animScale>
                                      <p:cBhvr>
                                        <p:cTn id="29" dur="1230" accel="100000" fill="hold">
                                          <p:stCondLst>
                                            <p:cond delay="770"/>
                                          </p:stCondLst>
                                        </p:cTn>
                                        <p:tgtEl>
                                          <p:spTgt spid="104465"/>
                                        </p:tgtEl>
                                      </p:cBhvr>
                                      <p:from x="200000" y="450000"/>
                                      <p:to x="100000" y="100000"/>
                                    </p:animScale>
                                    <p:set>
                                      <p:cBhvr>
                                        <p:cTn id="30" dur="770" fill="hold"/>
                                        <p:tgtEl>
                                          <p:spTgt spid="104465"/>
                                        </p:tgtEl>
                                        <p:attrNameLst>
                                          <p:attrName>ppt_x</p:attrName>
                                        </p:attrNameLst>
                                      </p:cBhvr>
                                      <p:to>
                                        <p:strVal val="(0.5)"/>
                                      </p:to>
                                    </p:set>
                                    <p:anim from="(0.5)" to="(#ppt_x)" calcmode="lin" valueType="num">
                                      <p:cBhvr>
                                        <p:cTn id="31" dur="1230" accel="100000" fill="hold">
                                          <p:stCondLst>
                                            <p:cond delay="770"/>
                                          </p:stCondLst>
                                        </p:cTn>
                                        <p:tgtEl>
                                          <p:spTgt spid="104465"/>
                                        </p:tgtEl>
                                        <p:attrNameLst>
                                          <p:attrName>ppt_x</p:attrName>
                                        </p:attrNameLst>
                                      </p:cBhvr>
                                    </p:anim>
                                    <p:set>
                                      <p:cBhvr>
                                        <p:cTn id="32" dur="770" fill="hold"/>
                                        <p:tgtEl>
                                          <p:spTgt spid="104465"/>
                                        </p:tgtEl>
                                        <p:attrNameLst>
                                          <p:attrName>ppt_y</p:attrName>
                                        </p:attrNameLst>
                                      </p:cBhvr>
                                      <p:to>
                                        <p:strVal val="(#ppt_y+0.4)"/>
                                      </p:to>
                                    </p:set>
                                    <p:anim from="(#ppt_y+0.4)" to="(#ppt_y)" calcmode="lin" valueType="num">
                                      <p:cBhvr>
                                        <p:cTn id="33" dur="1230" accel="100000" fill="hold">
                                          <p:stCondLst>
                                            <p:cond delay="770"/>
                                          </p:stCondLst>
                                        </p:cTn>
                                        <p:tgtEl>
                                          <p:spTgt spid="104465"/>
                                        </p:tgtEl>
                                        <p:attrNameLst>
                                          <p:attrName>ppt_y</p:attrName>
                                        </p:attrNameLst>
                                      </p:cBhvr>
                                    </p:anim>
                                  </p:childTnLst>
                                </p:cTn>
                              </p:par>
                            </p:childTnLst>
                          </p:cTn>
                        </p:par>
                        <p:par>
                          <p:cTn id="34" fill="hold">
                            <p:stCondLst>
                              <p:cond delay="6000"/>
                            </p:stCondLst>
                            <p:childTnLst>
                              <p:par>
                                <p:cTn id="35" presetID="51" presetClass="entr" presetSubtype="0" fill="hold" nodeType="afterEffect">
                                  <p:stCondLst>
                                    <p:cond delay="0"/>
                                  </p:stCondLst>
                                  <p:childTnLst>
                                    <p:set>
                                      <p:cBhvr>
                                        <p:cTn id="36" dur="1" fill="hold">
                                          <p:stCondLst>
                                            <p:cond delay="0"/>
                                          </p:stCondLst>
                                        </p:cTn>
                                        <p:tgtEl>
                                          <p:spTgt spid="104462"/>
                                        </p:tgtEl>
                                        <p:attrNameLst>
                                          <p:attrName>style.visibility</p:attrName>
                                        </p:attrNameLst>
                                      </p:cBhvr>
                                      <p:to>
                                        <p:strVal val="visible"/>
                                      </p:to>
                                    </p:set>
                                    <p:animEffect transition="in" filter="fade">
                                      <p:cBhvr>
                                        <p:cTn id="37" dur="770" decel="100000"/>
                                        <p:tgtEl>
                                          <p:spTgt spid="104462"/>
                                        </p:tgtEl>
                                      </p:cBhvr>
                                    </p:animEffect>
                                    <p:animScale>
                                      <p:cBhvr>
                                        <p:cTn id="38" dur="770" decel="100000"/>
                                        <p:tgtEl>
                                          <p:spTgt spid="104462"/>
                                        </p:tgtEl>
                                      </p:cBhvr>
                                      <p:from x="10000" y="10000"/>
                                      <p:to x="200000" y="450000"/>
                                    </p:animScale>
                                    <p:animScale>
                                      <p:cBhvr>
                                        <p:cTn id="39" dur="1230" accel="100000" fill="hold">
                                          <p:stCondLst>
                                            <p:cond delay="770"/>
                                          </p:stCondLst>
                                        </p:cTn>
                                        <p:tgtEl>
                                          <p:spTgt spid="104462"/>
                                        </p:tgtEl>
                                      </p:cBhvr>
                                      <p:from x="200000" y="450000"/>
                                      <p:to x="100000" y="100000"/>
                                    </p:animScale>
                                    <p:set>
                                      <p:cBhvr>
                                        <p:cTn id="40" dur="770" fill="hold"/>
                                        <p:tgtEl>
                                          <p:spTgt spid="104462"/>
                                        </p:tgtEl>
                                        <p:attrNameLst>
                                          <p:attrName>ppt_x</p:attrName>
                                        </p:attrNameLst>
                                      </p:cBhvr>
                                      <p:to>
                                        <p:strVal val="(0.5)"/>
                                      </p:to>
                                    </p:set>
                                    <p:anim from="(0.5)" to="(#ppt_x)" calcmode="lin" valueType="num">
                                      <p:cBhvr>
                                        <p:cTn id="41" dur="1230" accel="100000" fill="hold">
                                          <p:stCondLst>
                                            <p:cond delay="770"/>
                                          </p:stCondLst>
                                        </p:cTn>
                                        <p:tgtEl>
                                          <p:spTgt spid="104462"/>
                                        </p:tgtEl>
                                        <p:attrNameLst>
                                          <p:attrName>ppt_x</p:attrName>
                                        </p:attrNameLst>
                                      </p:cBhvr>
                                    </p:anim>
                                    <p:set>
                                      <p:cBhvr>
                                        <p:cTn id="42" dur="770" fill="hold"/>
                                        <p:tgtEl>
                                          <p:spTgt spid="104462"/>
                                        </p:tgtEl>
                                        <p:attrNameLst>
                                          <p:attrName>ppt_y</p:attrName>
                                        </p:attrNameLst>
                                      </p:cBhvr>
                                      <p:to>
                                        <p:strVal val="(#ppt_y+0.4)"/>
                                      </p:to>
                                    </p:set>
                                    <p:anim from="(#ppt_y+0.4)" to="(#ppt_y)" calcmode="lin" valueType="num">
                                      <p:cBhvr>
                                        <p:cTn id="43" dur="1230" accel="100000" fill="hold">
                                          <p:stCondLst>
                                            <p:cond delay="770"/>
                                          </p:stCondLst>
                                        </p:cTn>
                                        <p:tgtEl>
                                          <p:spTgt spid="104462"/>
                                        </p:tgtEl>
                                        <p:attrNameLst>
                                          <p:attrName>ppt_y</p:attrName>
                                        </p:attrNameLst>
                                      </p:cBhvr>
                                    </p:anim>
                                  </p:childTnLst>
                                </p:cTn>
                              </p:par>
                            </p:childTnLst>
                          </p:cTn>
                        </p:par>
                        <p:par>
                          <p:cTn id="44" fill="hold">
                            <p:stCondLst>
                              <p:cond delay="8000"/>
                            </p:stCondLst>
                            <p:childTnLst>
                              <p:par>
                                <p:cTn id="45" presetID="51" presetClass="entr" presetSubtype="0" fill="hold" nodeType="afterEffect">
                                  <p:stCondLst>
                                    <p:cond delay="0"/>
                                  </p:stCondLst>
                                  <p:childTnLst>
                                    <p:set>
                                      <p:cBhvr>
                                        <p:cTn id="46" dur="1" fill="hold">
                                          <p:stCondLst>
                                            <p:cond delay="0"/>
                                          </p:stCondLst>
                                        </p:cTn>
                                        <p:tgtEl>
                                          <p:spTgt spid="104460"/>
                                        </p:tgtEl>
                                        <p:attrNameLst>
                                          <p:attrName>style.visibility</p:attrName>
                                        </p:attrNameLst>
                                      </p:cBhvr>
                                      <p:to>
                                        <p:strVal val="visible"/>
                                      </p:to>
                                    </p:set>
                                    <p:animEffect transition="in" filter="fade">
                                      <p:cBhvr>
                                        <p:cTn id="47" dur="770" decel="100000"/>
                                        <p:tgtEl>
                                          <p:spTgt spid="104460"/>
                                        </p:tgtEl>
                                      </p:cBhvr>
                                    </p:animEffect>
                                    <p:animScale>
                                      <p:cBhvr>
                                        <p:cTn id="48" dur="770" decel="100000"/>
                                        <p:tgtEl>
                                          <p:spTgt spid="104460"/>
                                        </p:tgtEl>
                                      </p:cBhvr>
                                      <p:from x="10000" y="10000"/>
                                      <p:to x="200000" y="450000"/>
                                    </p:animScale>
                                    <p:animScale>
                                      <p:cBhvr>
                                        <p:cTn id="49" dur="1230" accel="100000" fill="hold">
                                          <p:stCondLst>
                                            <p:cond delay="770"/>
                                          </p:stCondLst>
                                        </p:cTn>
                                        <p:tgtEl>
                                          <p:spTgt spid="104460"/>
                                        </p:tgtEl>
                                      </p:cBhvr>
                                      <p:from x="200000" y="450000"/>
                                      <p:to x="100000" y="100000"/>
                                    </p:animScale>
                                    <p:set>
                                      <p:cBhvr>
                                        <p:cTn id="50" dur="770" fill="hold"/>
                                        <p:tgtEl>
                                          <p:spTgt spid="104460"/>
                                        </p:tgtEl>
                                        <p:attrNameLst>
                                          <p:attrName>ppt_x</p:attrName>
                                        </p:attrNameLst>
                                      </p:cBhvr>
                                      <p:to>
                                        <p:strVal val="(0.5)"/>
                                      </p:to>
                                    </p:set>
                                    <p:anim from="(0.5)" to="(#ppt_x)" calcmode="lin" valueType="num">
                                      <p:cBhvr>
                                        <p:cTn id="51" dur="1230" accel="100000" fill="hold">
                                          <p:stCondLst>
                                            <p:cond delay="770"/>
                                          </p:stCondLst>
                                        </p:cTn>
                                        <p:tgtEl>
                                          <p:spTgt spid="104460"/>
                                        </p:tgtEl>
                                        <p:attrNameLst>
                                          <p:attrName>ppt_x</p:attrName>
                                        </p:attrNameLst>
                                      </p:cBhvr>
                                    </p:anim>
                                    <p:set>
                                      <p:cBhvr>
                                        <p:cTn id="52" dur="770" fill="hold"/>
                                        <p:tgtEl>
                                          <p:spTgt spid="104460"/>
                                        </p:tgtEl>
                                        <p:attrNameLst>
                                          <p:attrName>ppt_y</p:attrName>
                                        </p:attrNameLst>
                                      </p:cBhvr>
                                      <p:to>
                                        <p:strVal val="(#ppt_y+0.4)"/>
                                      </p:to>
                                    </p:set>
                                    <p:anim from="(#ppt_y+0.4)" to="(#ppt_y)" calcmode="lin" valueType="num">
                                      <p:cBhvr>
                                        <p:cTn id="53" dur="1230" accel="100000" fill="hold">
                                          <p:stCondLst>
                                            <p:cond delay="770"/>
                                          </p:stCondLst>
                                        </p:cTn>
                                        <p:tgtEl>
                                          <p:spTgt spid="104460"/>
                                        </p:tgtEl>
                                        <p:attrNameLst>
                                          <p:attrName>ppt_y</p:attrName>
                                        </p:attrNameLst>
                                      </p:cBhvr>
                                    </p:anim>
                                  </p:childTnLst>
                                </p:cTn>
                              </p:par>
                            </p:childTnLst>
                          </p:cTn>
                        </p:par>
                        <p:par>
                          <p:cTn id="54" fill="hold">
                            <p:stCondLst>
                              <p:cond delay="10000"/>
                            </p:stCondLst>
                            <p:childTnLst>
                              <p:par>
                                <p:cTn id="55" presetID="51" presetClass="entr" presetSubtype="0" fill="hold" nodeType="afterEffect">
                                  <p:stCondLst>
                                    <p:cond delay="0"/>
                                  </p:stCondLst>
                                  <p:childTnLst>
                                    <p:set>
                                      <p:cBhvr>
                                        <p:cTn id="56" dur="1" fill="hold">
                                          <p:stCondLst>
                                            <p:cond delay="0"/>
                                          </p:stCondLst>
                                        </p:cTn>
                                        <p:tgtEl>
                                          <p:spTgt spid="104461"/>
                                        </p:tgtEl>
                                        <p:attrNameLst>
                                          <p:attrName>style.visibility</p:attrName>
                                        </p:attrNameLst>
                                      </p:cBhvr>
                                      <p:to>
                                        <p:strVal val="visible"/>
                                      </p:to>
                                    </p:set>
                                    <p:animEffect transition="in" filter="fade">
                                      <p:cBhvr>
                                        <p:cTn id="57" dur="770" decel="100000"/>
                                        <p:tgtEl>
                                          <p:spTgt spid="104461"/>
                                        </p:tgtEl>
                                      </p:cBhvr>
                                    </p:animEffect>
                                    <p:animScale>
                                      <p:cBhvr>
                                        <p:cTn id="58" dur="770" decel="100000"/>
                                        <p:tgtEl>
                                          <p:spTgt spid="104461"/>
                                        </p:tgtEl>
                                      </p:cBhvr>
                                      <p:from x="10000" y="10000"/>
                                      <p:to x="200000" y="450000"/>
                                    </p:animScale>
                                    <p:animScale>
                                      <p:cBhvr>
                                        <p:cTn id="59" dur="1230" accel="100000" fill="hold">
                                          <p:stCondLst>
                                            <p:cond delay="770"/>
                                          </p:stCondLst>
                                        </p:cTn>
                                        <p:tgtEl>
                                          <p:spTgt spid="104461"/>
                                        </p:tgtEl>
                                      </p:cBhvr>
                                      <p:from x="200000" y="450000"/>
                                      <p:to x="100000" y="100000"/>
                                    </p:animScale>
                                    <p:set>
                                      <p:cBhvr>
                                        <p:cTn id="60" dur="770" fill="hold"/>
                                        <p:tgtEl>
                                          <p:spTgt spid="104461"/>
                                        </p:tgtEl>
                                        <p:attrNameLst>
                                          <p:attrName>ppt_x</p:attrName>
                                        </p:attrNameLst>
                                      </p:cBhvr>
                                      <p:to>
                                        <p:strVal val="(0.5)"/>
                                      </p:to>
                                    </p:set>
                                    <p:anim from="(0.5)" to="(#ppt_x)" calcmode="lin" valueType="num">
                                      <p:cBhvr>
                                        <p:cTn id="61" dur="1230" accel="100000" fill="hold">
                                          <p:stCondLst>
                                            <p:cond delay="770"/>
                                          </p:stCondLst>
                                        </p:cTn>
                                        <p:tgtEl>
                                          <p:spTgt spid="104461"/>
                                        </p:tgtEl>
                                        <p:attrNameLst>
                                          <p:attrName>ppt_x</p:attrName>
                                        </p:attrNameLst>
                                      </p:cBhvr>
                                    </p:anim>
                                    <p:set>
                                      <p:cBhvr>
                                        <p:cTn id="62" dur="770" fill="hold"/>
                                        <p:tgtEl>
                                          <p:spTgt spid="104461"/>
                                        </p:tgtEl>
                                        <p:attrNameLst>
                                          <p:attrName>ppt_y</p:attrName>
                                        </p:attrNameLst>
                                      </p:cBhvr>
                                      <p:to>
                                        <p:strVal val="(#ppt_y+0.4)"/>
                                      </p:to>
                                    </p:set>
                                    <p:anim from="(#ppt_y+0.4)" to="(#ppt_y)" calcmode="lin" valueType="num">
                                      <p:cBhvr>
                                        <p:cTn id="63" dur="1230" accel="100000" fill="hold">
                                          <p:stCondLst>
                                            <p:cond delay="770"/>
                                          </p:stCondLst>
                                        </p:cTn>
                                        <p:tgtEl>
                                          <p:spTgt spid="10446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Rectangles 107521"/>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7410" name="Rectangles 107522"/>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17411" name="Picture 107523"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17412" name="Picture 107524"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17413" name="Picture 107525"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17414" name="Rectangles 107526"/>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7415" name="Rectangles 107527"/>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7416" name="Text Box 107528"/>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7417" name="Text Box 107529"/>
          <p:cNvSpPr txBox="1"/>
          <p:nvPr/>
        </p:nvSpPr>
        <p:spPr>
          <a:xfrm>
            <a:off x="584200" y="3657600"/>
            <a:ext cx="1981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17418" name="Text Box 107530"/>
          <p:cNvSpPr txBox="1"/>
          <p:nvPr/>
        </p:nvSpPr>
        <p:spPr>
          <a:xfrm>
            <a:off x="838200" y="3962400"/>
            <a:ext cx="7543800" cy="701675"/>
          </a:xfrm>
          <a:prstGeom prst="rect">
            <a:avLst/>
          </a:prstGeom>
          <a:noFill/>
          <a:ln w="9525">
            <a:noFill/>
          </a:ln>
        </p:spPr>
        <p:txBody>
          <a:bodyPr anchor="t" anchorCtr="0">
            <a:spAutoFit/>
          </a:bodyPr>
          <a:p>
            <a:pPr marL="342900" indent="-342900" algn="just" eaLnBrk="0" hangingPunct="0"/>
            <a:r>
              <a:rPr lang="en-US" altLang="zh-CN" sz="2000" err="1">
                <a:solidFill>
                  <a:srgbClr val="FFFF00"/>
                </a:solidFill>
                <a:latin typeface="Arial" panose="020B0604020202020204" pitchFamily="34" charset="0"/>
              </a:rPr>
              <a:t>    - Tranh thờ dùng để thờ cúng, có ý nghĩa hướng thiện, răn đe cái ác, cầu may mắn, phúc lành cho mọi người</a:t>
            </a:r>
            <a:endParaRPr lang="en-US" altLang="zh-CN" sz="2000">
              <a:solidFill>
                <a:srgbClr val="FFFF00"/>
              </a:solidFill>
              <a:latin typeface="Arial" panose="020B0604020202020204" pitchFamily="34" charset="0"/>
            </a:endParaRPr>
          </a:p>
        </p:txBody>
      </p:sp>
      <p:sp>
        <p:nvSpPr>
          <p:cNvPr id="17419" name="Text Box 107537"/>
          <p:cNvSpPr txBox="1"/>
          <p:nvPr/>
        </p:nvSpPr>
        <p:spPr>
          <a:xfrm>
            <a:off x="1143000" y="4697413"/>
            <a:ext cx="7467600" cy="701675"/>
          </a:xfrm>
          <a:prstGeom prst="rect">
            <a:avLst/>
          </a:prstGeom>
          <a:noFill/>
          <a:ln w="9525">
            <a:noFill/>
          </a:ln>
        </p:spPr>
        <p:txBody>
          <a:bodyPr anchor="t" anchorCtr="0">
            <a:spAutoFit/>
          </a:bodyPr>
          <a:p>
            <a:pPr eaLnBrk="0" hangingPunct="0"/>
            <a:r>
              <a:rPr lang="en-US" altLang="zh-CN" sz="2000" err="1">
                <a:solidFill>
                  <a:srgbClr val="FFFF00"/>
                </a:solidFill>
                <a:latin typeface="Arial" panose="020B0604020202020204" pitchFamily="34" charset="0"/>
              </a:rPr>
              <a:t>- Tranh thờ được in hoặc được vẽ bằng tay và sử dụng màu tự tạo : bột khoáng pha với nhựa cây cây sung, cây sơn</a:t>
            </a:r>
            <a:r>
              <a:rPr lang="en-US" altLang="zh-CN" sz="2000">
                <a:solidFill>
                  <a:srgbClr val="FFFF00"/>
                </a:solidFill>
                <a:latin typeface="Arial" panose="020B0604020202020204" pitchFamily="34" charset="0"/>
              </a:rPr>
              <a:t>…</a:t>
            </a:r>
            <a:endParaRPr lang="en-US" altLang="zh-CN" sz="2000">
              <a:solidFill>
                <a:srgbClr val="FFFF00"/>
              </a:solidFill>
              <a:latin typeface="Arial" panose="020B0604020202020204" pitchFamily="34" charset="0"/>
            </a:endParaRPr>
          </a:p>
        </p:txBody>
      </p:sp>
      <p:grpSp>
        <p:nvGrpSpPr>
          <p:cNvPr id="107541" name="Group 107540"/>
          <p:cNvGrpSpPr/>
          <p:nvPr/>
        </p:nvGrpSpPr>
        <p:grpSpPr>
          <a:xfrm>
            <a:off x="685800" y="5407025"/>
            <a:ext cx="7696200" cy="701675"/>
            <a:chOff x="432" y="3406"/>
            <a:chExt cx="4848" cy="442"/>
          </a:xfrm>
        </p:grpSpPr>
        <p:pic>
          <p:nvPicPr>
            <p:cNvPr id="17421" name="Picture 107538" descr="viet3"/>
            <p:cNvPicPr>
              <a:picLocks noChangeAspect="1"/>
            </p:cNvPicPr>
            <p:nvPr/>
          </p:nvPicPr>
          <p:blipFill>
            <a:blip r:embed="rId3"/>
            <a:stretch>
              <a:fillRect/>
            </a:stretch>
          </p:blipFill>
          <p:spPr>
            <a:xfrm>
              <a:off x="432" y="3456"/>
              <a:ext cx="288" cy="283"/>
            </a:xfrm>
            <a:prstGeom prst="rect">
              <a:avLst/>
            </a:prstGeom>
            <a:noFill/>
            <a:ln w="9525">
              <a:noFill/>
            </a:ln>
          </p:spPr>
        </p:pic>
        <p:sp>
          <p:nvSpPr>
            <p:cNvPr id="17422" name="Text Box 107539"/>
            <p:cNvSpPr txBox="1"/>
            <p:nvPr/>
          </p:nvSpPr>
          <p:spPr>
            <a:xfrm>
              <a:off x="528" y="3406"/>
              <a:ext cx="4752" cy="442"/>
            </a:xfrm>
            <a:prstGeom prst="rect">
              <a:avLst/>
            </a:prstGeom>
            <a:noFill/>
            <a:ln w="9525">
              <a:noFill/>
            </a:ln>
          </p:spPr>
          <p:txBody>
            <a:bodyPr anchor="t" anchorCtr="0">
              <a:spAutoFit/>
            </a:bodyPr>
            <a:p>
              <a:pPr marL="342900" indent="-342900" algn="just" eaLnBrk="0" hangingPunct="0"/>
              <a:r>
                <a:rPr lang="en-US" altLang="zh-CN" sz="2000" err="1">
                  <a:solidFill>
                    <a:srgbClr val="FFFF00"/>
                  </a:solidFill>
                  <a:latin typeface="Arial" panose="020B0604020202020204" pitchFamily="34" charset="0"/>
                </a:rPr>
                <a:t>    - Ngoài việc thờ cúng, tranh thờ còn có giá trị to lớn về mặt lịch sử và nghệ thuật</a:t>
              </a:r>
              <a:endParaRPr lang="en-US" altLang="zh-CN" sz="2000">
                <a:solidFill>
                  <a:srgbClr val="FFFF00"/>
                </a:solidFill>
                <a:latin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41"/>
                                        </p:tgtEl>
                                        <p:attrNameLst>
                                          <p:attrName>style.visibility</p:attrName>
                                        </p:attrNameLst>
                                      </p:cBhvr>
                                      <p:to>
                                        <p:strVal val="visible"/>
                                      </p:to>
                                    </p:set>
                                    <p:animEffect transition="in" filter="fade">
                                      <p:cBhvr>
                                        <p:cTn id="7" dur="2000"/>
                                        <p:tgtEl>
                                          <p:spTgt spid="107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Rectangles 108545"/>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108547" name="Rectangles 108546"/>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18435" name="Picture 108547"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18436" name="Picture 108548"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18437" name="Picture 108549"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108551" name="Rectangles 108550"/>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08552" name="Rectangles 108551"/>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108553" name="Text Box 108552"/>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108554" name="Text Box 108553"/>
          <p:cNvSpPr txBox="1"/>
          <p:nvPr/>
        </p:nvSpPr>
        <p:spPr>
          <a:xfrm>
            <a:off x="584200" y="3657600"/>
            <a:ext cx="1981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108560" name="Text Box 108559"/>
          <p:cNvSpPr txBox="1"/>
          <p:nvPr/>
        </p:nvSpPr>
        <p:spPr>
          <a:xfrm>
            <a:off x="609600" y="4038600"/>
            <a:ext cx="1981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b. Thổ cẩm</a:t>
            </a:r>
            <a:endParaRPr lang="en-US" altLang="zh-CN" sz="2400">
              <a:solidFill>
                <a:srgbClr val="FFFF00"/>
              </a:solidFill>
              <a:latin typeface="Arial" panose="020B0604020202020204" pitchFamily="34" charset="0"/>
            </a:endParaRPr>
          </a:p>
        </p:txBody>
      </p:sp>
      <p:grpSp>
        <p:nvGrpSpPr>
          <p:cNvPr id="108561" name="Group 108560"/>
          <p:cNvGrpSpPr/>
          <p:nvPr/>
        </p:nvGrpSpPr>
        <p:grpSpPr>
          <a:xfrm>
            <a:off x="762000" y="228600"/>
            <a:ext cx="7848600" cy="6172200"/>
            <a:chOff x="336" y="144"/>
            <a:chExt cx="5088" cy="3984"/>
          </a:xfrm>
        </p:grpSpPr>
        <p:pic>
          <p:nvPicPr>
            <p:cNvPr id="18444" name="Picture 108561" descr="tho cam nguoi dao"/>
            <p:cNvPicPr>
              <a:picLocks noChangeAspect="1"/>
            </p:cNvPicPr>
            <p:nvPr/>
          </p:nvPicPr>
          <p:blipFill>
            <a:blip r:embed="rId3"/>
            <a:stretch>
              <a:fillRect/>
            </a:stretch>
          </p:blipFill>
          <p:spPr>
            <a:xfrm>
              <a:off x="336" y="2232"/>
              <a:ext cx="2544" cy="1896"/>
            </a:xfrm>
            <a:prstGeom prst="rect">
              <a:avLst/>
            </a:prstGeom>
            <a:noFill/>
            <a:ln w="9525">
              <a:noFill/>
            </a:ln>
          </p:spPr>
        </p:pic>
        <p:pic>
          <p:nvPicPr>
            <p:cNvPr id="18445" name="Picture 11" descr="C:\Users\THE VUONG\Pictures\d4.jpg"/>
            <p:cNvPicPr>
              <a:picLocks noChangeAspect="1"/>
            </p:cNvPicPr>
            <p:nvPr/>
          </p:nvPicPr>
          <p:blipFill>
            <a:blip r:embed="rId4"/>
            <a:stretch>
              <a:fillRect/>
            </a:stretch>
          </p:blipFill>
          <p:spPr>
            <a:xfrm>
              <a:off x="336" y="144"/>
              <a:ext cx="2544" cy="1968"/>
            </a:xfrm>
            <a:prstGeom prst="rect">
              <a:avLst/>
            </a:prstGeom>
            <a:noFill/>
            <a:ln w="9525">
              <a:noFill/>
            </a:ln>
          </p:spPr>
        </p:pic>
        <p:pic>
          <p:nvPicPr>
            <p:cNvPr id="18446" name="Picture 9" descr="C:\Users\THE VUONG\Pictures\d6.jpg"/>
            <p:cNvPicPr>
              <a:picLocks noChangeAspect="1"/>
            </p:cNvPicPr>
            <p:nvPr/>
          </p:nvPicPr>
          <p:blipFill>
            <a:blip r:embed="rId5"/>
            <a:stretch>
              <a:fillRect/>
            </a:stretch>
          </p:blipFill>
          <p:spPr>
            <a:xfrm>
              <a:off x="3024" y="192"/>
              <a:ext cx="2400" cy="1932"/>
            </a:xfrm>
            <a:prstGeom prst="rect">
              <a:avLst/>
            </a:prstGeom>
            <a:noFill/>
            <a:ln w="9525">
              <a:noFill/>
            </a:ln>
          </p:spPr>
        </p:pic>
        <p:pic>
          <p:nvPicPr>
            <p:cNvPr id="18447" name="Picture 4" descr="C:\Users\THE VUONG\Pictures\Tc6.jpg"/>
            <p:cNvPicPr>
              <a:picLocks noChangeAspect="1"/>
            </p:cNvPicPr>
            <p:nvPr/>
          </p:nvPicPr>
          <p:blipFill>
            <a:blip r:embed="rId6"/>
            <a:stretch>
              <a:fillRect/>
            </a:stretch>
          </p:blipFill>
          <p:spPr>
            <a:xfrm>
              <a:off x="3024" y="2232"/>
              <a:ext cx="2400" cy="1853"/>
            </a:xfrm>
            <a:prstGeom prst="rect">
              <a:avLst/>
            </a:prstGeom>
            <a:noFill/>
            <a:ln w="9525">
              <a:noFill/>
            </a:ln>
          </p:spPr>
        </p:pic>
      </p:grpSp>
      <p:sp>
        <p:nvSpPr>
          <p:cNvPr id="108566" name="Text Box 108565"/>
          <p:cNvSpPr txBox="1"/>
          <p:nvPr/>
        </p:nvSpPr>
        <p:spPr>
          <a:xfrm>
            <a:off x="1143000" y="4479925"/>
            <a:ext cx="4775200" cy="396875"/>
          </a:xfrm>
          <a:prstGeom prst="rect">
            <a:avLst/>
          </a:prstGeom>
          <a:noFill/>
          <a:ln w="9525">
            <a:noFill/>
          </a:ln>
        </p:spPr>
        <p:txBody>
          <a:bodyPr wrap="none" anchor="t" anchorCtr="0">
            <a:spAutoFit/>
          </a:bodyPr>
          <a:p>
            <a:pPr eaLnBrk="0" hangingPunct="0"/>
            <a:r>
              <a:rPr lang="en-US" altLang="zh-CN" sz="2000" err="1">
                <a:solidFill>
                  <a:srgbClr val="FFFF00"/>
                </a:solidFill>
                <a:latin typeface="Arial" panose="020B0604020202020204" pitchFamily="34" charset="0"/>
              </a:rPr>
              <a:t>- Thổ cẩm là nghệ thuật trang trí trên vải</a:t>
            </a:r>
            <a:r>
              <a:rPr lang="en-US" altLang="zh-CN" sz="2000">
                <a:solidFill>
                  <a:srgbClr val="FFFF00"/>
                </a:solidFill>
                <a:latin typeface="Arial" panose="020B0604020202020204" pitchFamily="34" charset="0"/>
              </a:rPr>
              <a:t>,</a:t>
            </a:r>
            <a:endParaRPr lang="en-US" altLang="zh-CN" sz="2000">
              <a:solidFill>
                <a:srgbClr val="FFFF00"/>
              </a:solidFill>
              <a:latin typeface="Arial" panose="020B0604020202020204" pitchFamily="34" charset="0"/>
            </a:endParaRPr>
          </a:p>
        </p:txBody>
      </p:sp>
      <p:pic>
        <p:nvPicPr>
          <p:cNvPr id="108567" name="Picture 108566" descr="viet3"/>
          <p:cNvPicPr>
            <a:picLocks noChangeAspect="1"/>
          </p:cNvPicPr>
          <p:nvPr/>
        </p:nvPicPr>
        <p:blipFill>
          <a:blip r:embed="rId7"/>
          <a:stretch>
            <a:fillRect/>
          </a:stretch>
        </p:blipFill>
        <p:spPr>
          <a:xfrm>
            <a:off x="685800" y="4503738"/>
            <a:ext cx="457200" cy="4492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2" nodeType="clickEffect">
                                  <p:stCondLst>
                                    <p:cond delay="0"/>
                                  </p:stCondLst>
                                  <p:iterate type="lt">
                                    <p:tmPct val="50000"/>
                                  </p:iterate>
                                  <p:childTnLst>
                                    <p:set>
                                      <p:cBhvr>
                                        <p:cTn id="6" dur="1" fill="hold">
                                          <p:stCondLst>
                                            <p:cond delay="0"/>
                                          </p:stCondLst>
                                        </p:cTn>
                                        <p:tgtEl>
                                          <p:spTgt spid="108560"/>
                                        </p:tgtEl>
                                        <p:attrNameLst>
                                          <p:attrName>style.visibility</p:attrName>
                                        </p:attrNameLst>
                                      </p:cBhvr>
                                      <p:to>
                                        <p:strVal val="visible"/>
                                      </p:to>
                                    </p:set>
                                    <p:anim calcmode="discrete" valueType="clr">
                                      <p:cBhvr override="childStyle">
                                        <p:cTn id="7" dur="80"/>
                                        <p:tgtEl>
                                          <p:spTgt spid="1085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8560"/>
                                        </p:tgtEl>
                                        <p:attrNameLst>
                                          <p:attrName>fillcolor</p:attrName>
                                        </p:attrNameLst>
                                      </p:cBhvr>
                                      <p:tavLst>
                                        <p:tav tm="0">
                                          <p:val>
                                            <p:clrVal>
                                              <a:schemeClr val="accent2"/>
                                            </p:clrVal>
                                          </p:val>
                                        </p:tav>
                                        <p:tav tm="50000">
                                          <p:val>
                                            <p:clrVal>
                                              <a:schemeClr val="hlink"/>
                                            </p:clrVal>
                                          </p:val>
                                        </p:tav>
                                      </p:tavLst>
                                    </p:anim>
                                    <p:set>
                                      <p:cBhvr>
                                        <p:cTn id="9" dur="80"/>
                                        <p:tgtEl>
                                          <p:spTgt spid="1085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16" fill="hold" grpId="1" nodeType="clickEffect">
                                  <p:stCondLst>
                                    <p:cond delay="0"/>
                                  </p:stCondLst>
                                  <p:iterate type="lt">
                                    <p:tmAbs val="0"/>
                                  </p:iterate>
                                  <p:childTnLst>
                                    <p:anim calcmode="lin" valueType="num">
                                      <p:cBhvr>
                                        <p:cTn id="13" dur="500"/>
                                        <p:tgtEl>
                                          <p:spTgt spid="108560"/>
                                        </p:tgtEl>
                                        <p:attrNameLst>
                                          <p:attrName>ppt_w</p:attrName>
                                        </p:attrNameLst>
                                      </p:cBhvr>
                                      <p:tavLst>
                                        <p:tav tm="0">
                                          <p:val>
                                            <p:strVal val="ppt_w"/>
                                          </p:val>
                                        </p:tav>
                                        <p:tav tm="100000">
                                          <p:val>
                                            <p:fltVal val="0.000000"/>
                                          </p:val>
                                        </p:tav>
                                      </p:tavLst>
                                    </p:anim>
                                    <p:anim calcmode="lin" valueType="num">
                                      <p:cBhvr>
                                        <p:cTn id="14" dur="500"/>
                                        <p:tgtEl>
                                          <p:spTgt spid="108560"/>
                                        </p:tgtEl>
                                        <p:attrNameLst>
                                          <p:attrName>ppt_h</p:attrName>
                                        </p:attrNameLst>
                                      </p:cBhvr>
                                      <p:tavLst>
                                        <p:tav tm="0">
                                          <p:val>
                                            <p:strVal val="ppt_h"/>
                                          </p:val>
                                        </p:tav>
                                        <p:tav tm="100000">
                                          <p:val>
                                            <p:fltVal val="0.000000"/>
                                          </p:val>
                                        </p:tav>
                                      </p:tavLst>
                                    </p:anim>
                                    <p:animEffect transition="out" filter="fade">
                                      <p:cBhvr>
                                        <p:cTn id="15" dur="500"/>
                                        <p:tgtEl>
                                          <p:spTgt spid="108560"/>
                                        </p:tgtEl>
                                      </p:cBhvr>
                                    </p:animEffect>
                                    <p:set>
                                      <p:cBhvr>
                                        <p:cTn id="16" dur="1" fill="hold">
                                          <p:stCondLst>
                                            <p:cond delay="499"/>
                                          </p:stCondLst>
                                        </p:cTn>
                                        <p:tgtEl>
                                          <p:spTgt spid="108560"/>
                                        </p:tgtEl>
                                        <p:attrNameLst>
                                          <p:attrName>style.visibility</p:attrName>
                                        </p:attrNameLst>
                                      </p:cBhvr>
                                      <p:to>
                                        <p:strVal val="hidden"/>
                                      </p:to>
                                    </p:set>
                                  </p:childTnLst>
                                </p:cTn>
                              </p:par>
                              <p:par>
                                <p:cTn id="17" presetID="53" presetClass="exit" presetSubtype="16" fill="hold" grpId="1" nodeType="withEffect">
                                  <p:stCondLst>
                                    <p:cond delay="0"/>
                                  </p:stCondLst>
                                  <p:childTnLst>
                                    <p:anim calcmode="lin" valueType="num">
                                      <p:cBhvr>
                                        <p:cTn id="18" dur="500"/>
                                        <p:tgtEl>
                                          <p:spTgt spid="108554"/>
                                        </p:tgtEl>
                                        <p:attrNameLst>
                                          <p:attrName>ppt_w</p:attrName>
                                        </p:attrNameLst>
                                      </p:cBhvr>
                                      <p:tavLst>
                                        <p:tav tm="0">
                                          <p:val>
                                            <p:strVal val="ppt_w"/>
                                          </p:val>
                                        </p:tav>
                                        <p:tav tm="100000">
                                          <p:val>
                                            <p:fltVal val="0.000000"/>
                                          </p:val>
                                        </p:tav>
                                      </p:tavLst>
                                    </p:anim>
                                    <p:anim calcmode="lin" valueType="num">
                                      <p:cBhvr>
                                        <p:cTn id="19" dur="500"/>
                                        <p:tgtEl>
                                          <p:spTgt spid="108554"/>
                                        </p:tgtEl>
                                        <p:attrNameLst>
                                          <p:attrName>ppt_h</p:attrName>
                                        </p:attrNameLst>
                                      </p:cBhvr>
                                      <p:tavLst>
                                        <p:tav tm="0">
                                          <p:val>
                                            <p:strVal val="ppt_h"/>
                                          </p:val>
                                        </p:tav>
                                        <p:tav tm="100000">
                                          <p:val>
                                            <p:fltVal val="0.000000"/>
                                          </p:val>
                                        </p:tav>
                                      </p:tavLst>
                                    </p:anim>
                                    <p:animEffect transition="out" filter="fade">
                                      <p:cBhvr>
                                        <p:cTn id="20" dur="500"/>
                                        <p:tgtEl>
                                          <p:spTgt spid="108554"/>
                                        </p:tgtEl>
                                      </p:cBhvr>
                                    </p:animEffect>
                                    <p:set>
                                      <p:cBhvr>
                                        <p:cTn id="21" dur="1" fill="hold">
                                          <p:stCondLst>
                                            <p:cond delay="499"/>
                                          </p:stCondLst>
                                        </p:cTn>
                                        <p:tgtEl>
                                          <p:spTgt spid="108554"/>
                                        </p:tgtEl>
                                        <p:attrNameLst>
                                          <p:attrName>style.visibility</p:attrName>
                                        </p:attrNameLst>
                                      </p:cBhvr>
                                      <p:to>
                                        <p:strVal val="hidden"/>
                                      </p:to>
                                    </p:set>
                                  </p:childTnLst>
                                </p:cTn>
                              </p:par>
                              <p:par>
                                <p:cTn id="22" presetID="53" presetClass="exit" presetSubtype="16" fill="hold" grpId="1" nodeType="withEffect">
                                  <p:stCondLst>
                                    <p:cond delay="0"/>
                                  </p:stCondLst>
                                  <p:childTnLst>
                                    <p:anim calcmode="lin" valueType="num">
                                      <p:cBhvr>
                                        <p:cTn id="23" dur="500"/>
                                        <p:tgtEl>
                                          <p:spTgt spid="108553"/>
                                        </p:tgtEl>
                                        <p:attrNameLst>
                                          <p:attrName>ppt_w</p:attrName>
                                        </p:attrNameLst>
                                      </p:cBhvr>
                                      <p:tavLst>
                                        <p:tav tm="0">
                                          <p:val>
                                            <p:strVal val="ppt_w"/>
                                          </p:val>
                                        </p:tav>
                                        <p:tav tm="100000">
                                          <p:val>
                                            <p:fltVal val="0.000000"/>
                                          </p:val>
                                        </p:tav>
                                      </p:tavLst>
                                    </p:anim>
                                    <p:anim calcmode="lin" valueType="num">
                                      <p:cBhvr>
                                        <p:cTn id="24" dur="500"/>
                                        <p:tgtEl>
                                          <p:spTgt spid="108553"/>
                                        </p:tgtEl>
                                        <p:attrNameLst>
                                          <p:attrName>ppt_h</p:attrName>
                                        </p:attrNameLst>
                                      </p:cBhvr>
                                      <p:tavLst>
                                        <p:tav tm="0">
                                          <p:val>
                                            <p:strVal val="ppt_h"/>
                                          </p:val>
                                        </p:tav>
                                        <p:tav tm="100000">
                                          <p:val>
                                            <p:fltVal val="0.000000"/>
                                          </p:val>
                                        </p:tav>
                                      </p:tavLst>
                                    </p:anim>
                                    <p:animEffect transition="out" filter="fade">
                                      <p:cBhvr>
                                        <p:cTn id="25" dur="500"/>
                                        <p:tgtEl>
                                          <p:spTgt spid="108553"/>
                                        </p:tgtEl>
                                      </p:cBhvr>
                                    </p:animEffect>
                                    <p:set>
                                      <p:cBhvr>
                                        <p:cTn id="26" dur="1" fill="hold">
                                          <p:stCondLst>
                                            <p:cond delay="499"/>
                                          </p:stCondLst>
                                        </p:cTn>
                                        <p:tgtEl>
                                          <p:spTgt spid="108553"/>
                                        </p:tgtEl>
                                        <p:attrNameLst>
                                          <p:attrName>style.visibility</p:attrName>
                                        </p:attrNameLst>
                                      </p:cBhvr>
                                      <p:to>
                                        <p:strVal val="hidden"/>
                                      </p:to>
                                    </p:set>
                                  </p:childTnLst>
                                </p:cTn>
                              </p:par>
                              <p:par>
                                <p:cTn id="27" presetID="53" presetClass="exit" presetSubtype="16" fill="hold" grpId="1" nodeType="withEffect">
                                  <p:stCondLst>
                                    <p:cond delay="0"/>
                                  </p:stCondLst>
                                  <p:childTnLst>
                                    <p:anim calcmode="lin" valueType="num">
                                      <p:cBhvr>
                                        <p:cTn id="28" dur="500"/>
                                        <p:tgtEl>
                                          <p:spTgt spid="108552"/>
                                        </p:tgtEl>
                                        <p:attrNameLst>
                                          <p:attrName>ppt_w</p:attrName>
                                        </p:attrNameLst>
                                      </p:cBhvr>
                                      <p:tavLst>
                                        <p:tav tm="0">
                                          <p:val>
                                            <p:strVal val="ppt_w"/>
                                          </p:val>
                                        </p:tav>
                                        <p:tav tm="100000">
                                          <p:val>
                                            <p:fltVal val="0.000000"/>
                                          </p:val>
                                        </p:tav>
                                      </p:tavLst>
                                    </p:anim>
                                    <p:anim calcmode="lin" valueType="num">
                                      <p:cBhvr>
                                        <p:cTn id="29" dur="500"/>
                                        <p:tgtEl>
                                          <p:spTgt spid="108552"/>
                                        </p:tgtEl>
                                        <p:attrNameLst>
                                          <p:attrName>ppt_h</p:attrName>
                                        </p:attrNameLst>
                                      </p:cBhvr>
                                      <p:tavLst>
                                        <p:tav tm="0">
                                          <p:val>
                                            <p:strVal val="ppt_h"/>
                                          </p:val>
                                        </p:tav>
                                        <p:tav tm="100000">
                                          <p:val>
                                            <p:fltVal val="0.000000"/>
                                          </p:val>
                                        </p:tav>
                                      </p:tavLst>
                                    </p:anim>
                                    <p:animEffect transition="out" filter="fade">
                                      <p:cBhvr>
                                        <p:cTn id="30" dur="500"/>
                                        <p:tgtEl>
                                          <p:spTgt spid="108552"/>
                                        </p:tgtEl>
                                      </p:cBhvr>
                                    </p:animEffect>
                                    <p:set>
                                      <p:cBhvr>
                                        <p:cTn id="31" dur="1" fill="hold">
                                          <p:stCondLst>
                                            <p:cond delay="499"/>
                                          </p:stCondLst>
                                        </p:cTn>
                                        <p:tgtEl>
                                          <p:spTgt spid="108552"/>
                                        </p:tgtEl>
                                        <p:attrNameLst>
                                          <p:attrName>style.visibility</p:attrName>
                                        </p:attrNameLst>
                                      </p:cBhvr>
                                      <p:to>
                                        <p:strVal val="hidden"/>
                                      </p:to>
                                    </p:set>
                                  </p:childTnLst>
                                </p:cTn>
                              </p:par>
                              <p:par>
                                <p:cTn id="32" presetID="53" presetClass="exit" presetSubtype="16" fill="hold" grpId="1" nodeType="withEffect">
                                  <p:stCondLst>
                                    <p:cond delay="0"/>
                                  </p:stCondLst>
                                  <p:childTnLst>
                                    <p:anim calcmode="lin" valueType="num">
                                      <p:cBhvr>
                                        <p:cTn id="33" dur="500"/>
                                        <p:tgtEl>
                                          <p:spTgt spid="108551"/>
                                        </p:tgtEl>
                                        <p:attrNameLst>
                                          <p:attrName>ppt_w</p:attrName>
                                        </p:attrNameLst>
                                      </p:cBhvr>
                                      <p:tavLst>
                                        <p:tav tm="0">
                                          <p:val>
                                            <p:strVal val="ppt_w"/>
                                          </p:val>
                                        </p:tav>
                                        <p:tav tm="100000">
                                          <p:val>
                                            <p:fltVal val="0.000000"/>
                                          </p:val>
                                        </p:tav>
                                      </p:tavLst>
                                    </p:anim>
                                    <p:anim calcmode="lin" valueType="num">
                                      <p:cBhvr>
                                        <p:cTn id="34" dur="500"/>
                                        <p:tgtEl>
                                          <p:spTgt spid="108551"/>
                                        </p:tgtEl>
                                        <p:attrNameLst>
                                          <p:attrName>ppt_h</p:attrName>
                                        </p:attrNameLst>
                                      </p:cBhvr>
                                      <p:tavLst>
                                        <p:tav tm="0">
                                          <p:val>
                                            <p:strVal val="ppt_h"/>
                                          </p:val>
                                        </p:tav>
                                        <p:tav tm="100000">
                                          <p:val>
                                            <p:fltVal val="0.000000"/>
                                          </p:val>
                                        </p:tav>
                                      </p:tavLst>
                                    </p:anim>
                                    <p:animEffect transition="out" filter="fade">
                                      <p:cBhvr>
                                        <p:cTn id="35" dur="500"/>
                                        <p:tgtEl>
                                          <p:spTgt spid="108551"/>
                                        </p:tgtEl>
                                      </p:cBhvr>
                                    </p:animEffect>
                                    <p:set>
                                      <p:cBhvr>
                                        <p:cTn id="36" dur="1" fill="hold">
                                          <p:stCondLst>
                                            <p:cond delay="499"/>
                                          </p:stCondLst>
                                        </p:cTn>
                                        <p:tgtEl>
                                          <p:spTgt spid="108551"/>
                                        </p:tgtEl>
                                        <p:attrNameLst>
                                          <p:attrName>style.visibility</p:attrName>
                                        </p:attrNameLst>
                                      </p:cBhvr>
                                      <p:to>
                                        <p:strVal val="hidden"/>
                                      </p:to>
                                    </p:set>
                                  </p:childTnLst>
                                </p:cTn>
                              </p:par>
                              <p:par>
                                <p:cTn id="37" presetID="53" presetClass="exit" presetSubtype="16" fill="hold" grpId="1" nodeType="withEffect">
                                  <p:stCondLst>
                                    <p:cond delay="0"/>
                                  </p:stCondLst>
                                  <p:childTnLst>
                                    <p:anim calcmode="lin" valueType="num">
                                      <p:cBhvr>
                                        <p:cTn id="38" dur="500"/>
                                        <p:tgtEl>
                                          <p:spTgt spid="108547"/>
                                        </p:tgtEl>
                                        <p:attrNameLst>
                                          <p:attrName>ppt_w</p:attrName>
                                        </p:attrNameLst>
                                      </p:cBhvr>
                                      <p:tavLst>
                                        <p:tav tm="0">
                                          <p:val>
                                            <p:strVal val="ppt_w"/>
                                          </p:val>
                                        </p:tav>
                                        <p:tav tm="100000">
                                          <p:val>
                                            <p:fltVal val="0.000000"/>
                                          </p:val>
                                        </p:tav>
                                      </p:tavLst>
                                    </p:anim>
                                    <p:anim calcmode="lin" valueType="num">
                                      <p:cBhvr>
                                        <p:cTn id="39" dur="500"/>
                                        <p:tgtEl>
                                          <p:spTgt spid="108547"/>
                                        </p:tgtEl>
                                        <p:attrNameLst>
                                          <p:attrName>ppt_h</p:attrName>
                                        </p:attrNameLst>
                                      </p:cBhvr>
                                      <p:tavLst>
                                        <p:tav tm="0">
                                          <p:val>
                                            <p:strVal val="ppt_h"/>
                                          </p:val>
                                        </p:tav>
                                        <p:tav tm="100000">
                                          <p:val>
                                            <p:fltVal val="0.000000"/>
                                          </p:val>
                                        </p:tav>
                                      </p:tavLst>
                                    </p:anim>
                                    <p:animEffect transition="out" filter="fade">
                                      <p:cBhvr>
                                        <p:cTn id="40" dur="500"/>
                                        <p:tgtEl>
                                          <p:spTgt spid="108547"/>
                                        </p:tgtEl>
                                      </p:cBhvr>
                                    </p:animEffect>
                                    <p:set>
                                      <p:cBhvr>
                                        <p:cTn id="41" dur="1" fill="hold">
                                          <p:stCondLst>
                                            <p:cond delay="499"/>
                                          </p:stCondLst>
                                        </p:cTn>
                                        <p:tgtEl>
                                          <p:spTgt spid="108547"/>
                                        </p:tgtEl>
                                        <p:attrNameLst>
                                          <p:attrName>style.visibility</p:attrName>
                                        </p:attrNameLst>
                                      </p:cBhvr>
                                      <p:to>
                                        <p:strVal val="hidden"/>
                                      </p:to>
                                    </p:set>
                                  </p:childTnLst>
                                </p:cTn>
                              </p:par>
                              <p:par>
                                <p:cTn id="42" presetID="53" presetClass="exit" presetSubtype="16" fill="hold" grpId="1" nodeType="withEffect">
                                  <p:stCondLst>
                                    <p:cond delay="0"/>
                                  </p:stCondLst>
                                  <p:childTnLst>
                                    <p:anim calcmode="lin" valueType="num">
                                      <p:cBhvr>
                                        <p:cTn id="43" dur="500"/>
                                        <p:tgtEl>
                                          <p:spTgt spid="108546"/>
                                        </p:tgtEl>
                                        <p:attrNameLst>
                                          <p:attrName>ppt_w</p:attrName>
                                        </p:attrNameLst>
                                      </p:cBhvr>
                                      <p:tavLst>
                                        <p:tav tm="0">
                                          <p:val>
                                            <p:strVal val="ppt_w"/>
                                          </p:val>
                                        </p:tav>
                                        <p:tav tm="100000">
                                          <p:val>
                                            <p:fltVal val="0.000000"/>
                                          </p:val>
                                        </p:tav>
                                      </p:tavLst>
                                    </p:anim>
                                    <p:anim calcmode="lin" valueType="num">
                                      <p:cBhvr>
                                        <p:cTn id="44" dur="500"/>
                                        <p:tgtEl>
                                          <p:spTgt spid="108546"/>
                                        </p:tgtEl>
                                        <p:attrNameLst>
                                          <p:attrName>ppt_h</p:attrName>
                                        </p:attrNameLst>
                                      </p:cBhvr>
                                      <p:tavLst>
                                        <p:tav tm="0">
                                          <p:val>
                                            <p:strVal val="ppt_h"/>
                                          </p:val>
                                        </p:tav>
                                        <p:tav tm="100000">
                                          <p:val>
                                            <p:fltVal val="0.000000"/>
                                          </p:val>
                                        </p:tav>
                                      </p:tavLst>
                                    </p:anim>
                                    <p:animEffect transition="out" filter="fade">
                                      <p:cBhvr>
                                        <p:cTn id="45" dur="500"/>
                                        <p:tgtEl>
                                          <p:spTgt spid="108546"/>
                                        </p:tgtEl>
                                      </p:cBhvr>
                                    </p:animEffect>
                                    <p:set>
                                      <p:cBhvr>
                                        <p:cTn id="46" dur="1" fill="hold">
                                          <p:stCondLst>
                                            <p:cond delay="499"/>
                                          </p:stCondLst>
                                        </p:cTn>
                                        <p:tgtEl>
                                          <p:spTgt spid="1085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nodeType="clickEffect">
                                  <p:stCondLst>
                                    <p:cond delay="0"/>
                                  </p:stCondLst>
                                  <p:childTnLst>
                                    <p:set>
                                      <p:cBhvr>
                                        <p:cTn id="50" dur="1" fill="hold">
                                          <p:stCondLst>
                                            <p:cond delay="0"/>
                                          </p:stCondLst>
                                        </p:cTn>
                                        <p:tgtEl>
                                          <p:spTgt spid="108561"/>
                                        </p:tgtEl>
                                        <p:attrNameLst>
                                          <p:attrName>style.visibility</p:attrName>
                                        </p:attrNameLst>
                                      </p:cBhvr>
                                      <p:to>
                                        <p:strVal val="visible"/>
                                      </p:to>
                                    </p:set>
                                    <p:animEffect transition="in" filter="fade">
                                      <p:cBhvr>
                                        <p:cTn id="51" dur="770" decel="100000"/>
                                        <p:tgtEl>
                                          <p:spTgt spid="108561"/>
                                        </p:tgtEl>
                                      </p:cBhvr>
                                    </p:animEffect>
                                    <p:animScale>
                                      <p:cBhvr>
                                        <p:cTn id="52" dur="770" decel="100000"/>
                                        <p:tgtEl>
                                          <p:spTgt spid="108561"/>
                                        </p:tgtEl>
                                      </p:cBhvr>
                                      <p:from x="10000" y="10000"/>
                                      <p:to x="200000" y="450000"/>
                                    </p:animScale>
                                    <p:animScale>
                                      <p:cBhvr>
                                        <p:cTn id="53" dur="1230" accel="100000" fill="hold">
                                          <p:stCondLst>
                                            <p:cond delay="770"/>
                                          </p:stCondLst>
                                        </p:cTn>
                                        <p:tgtEl>
                                          <p:spTgt spid="108561"/>
                                        </p:tgtEl>
                                      </p:cBhvr>
                                      <p:from x="200000" y="450000"/>
                                      <p:to x="100000" y="100000"/>
                                    </p:animScale>
                                    <p:set>
                                      <p:cBhvr>
                                        <p:cTn id="54" dur="770" fill="hold"/>
                                        <p:tgtEl>
                                          <p:spTgt spid="108561"/>
                                        </p:tgtEl>
                                        <p:attrNameLst>
                                          <p:attrName>ppt_x</p:attrName>
                                        </p:attrNameLst>
                                      </p:cBhvr>
                                      <p:to>
                                        <p:strVal val="(0.5)"/>
                                      </p:to>
                                    </p:set>
                                    <p:anim from="(0.5)" to="(#ppt_x)" calcmode="lin" valueType="num">
                                      <p:cBhvr>
                                        <p:cTn id="55" dur="1230" accel="100000" fill="hold">
                                          <p:stCondLst>
                                            <p:cond delay="770"/>
                                          </p:stCondLst>
                                        </p:cTn>
                                        <p:tgtEl>
                                          <p:spTgt spid="108561"/>
                                        </p:tgtEl>
                                        <p:attrNameLst>
                                          <p:attrName>ppt_x</p:attrName>
                                        </p:attrNameLst>
                                      </p:cBhvr>
                                    </p:anim>
                                    <p:set>
                                      <p:cBhvr>
                                        <p:cTn id="56" dur="770" fill="hold"/>
                                        <p:tgtEl>
                                          <p:spTgt spid="108561"/>
                                        </p:tgtEl>
                                        <p:attrNameLst>
                                          <p:attrName>ppt_y</p:attrName>
                                        </p:attrNameLst>
                                      </p:cBhvr>
                                      <p:to>
                                        <p:strVal val="(#ppt_y+0.4)"/>
                                      </p:to>
                                    </p:set>
                                    <p:anim from="(#ppt_y+0.4)" to="(#ppt_y)" calcmode="lin" valueType="num">
                                      <p:cBhvr>
                                        <p:cTn id="57" dur="1230" accel="100000" fill="hold">
                                          <p:stCondLst>
                                            <p:cond delay="770"/>
                                          </p:stCondLst>
                                        </p:cTn>
                                        <p:tgtEl>
                                          <p:spTgt spid="108561"/>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nodeType="clickEffect">
                                  <p:stCondLst>
                                    <p:cond delay="0"/>
                                  </p:stCondLst>
                                  <p:childTnLst>
                                    <p:anim to="" calcmode="lin" valueType="num">
                                      <p:cBhvr>
                                        <p:cTn id="61" dur="1"/>
                                        <p:tgtEl>
                                          <p:spTgt spid="108561"/>
                                        </p:tgtEl>
                                        <p:attrNameLst>
                                          <p:attrName>style.visibility</p:attrName>
                                        </p:attrNameLst>
                                      </p:cBhvr>
                                    </p:anim>
                                    <p:set>
                                      <p:cBhvr>
                                        <p:cTn id="62" dur="1" fill="hold">
                                          <p:stCondLst>
                                            <p:cond delay="0"/>
                                          </p:stCondLst>
                                        </p:cTn>
                                        <p:tgtEl>
                                          <p:spTgt spid="108561"/>
                                        </p:tgtEl>
                                        <p:attrNameLst>
                                          <p:attrName>style.visibility</p:attrName>
                                        </p:attrNameLst>
                                      </p:cBhvr>
                                      <p:to>
                                        <p:strVal val="hidden"/>
                                      </p:to>
                                    </p:set>
                                  </p:childTnLst>
                                </p:cTn>
                              </p:par>
                            </p:childTnLst>
                          </p:cTn>
                        </p:par>
                        <p:par>
                          <p:cTn id="63" fill="hold">
                            <p:stCondLst>
                              <p:cond delay="0"/>
                            </p:stCondLst>
                            <p:childTnLst>
                              <p:par>
                                <p:cTn id="64" presetID="10" presetClass="entr" presetSubtype="0" fill="hold" grpId="2" nodeType="afterEffect">
                                  <p:stCondLst>
                                    <p:cond delay="0"/>
                                  </p:stCondLst>
                                  <p:childTnLst>
                                    <p:set>
                                      <p:cBhvr>
                                        <p:cTn id="65" dur="1" fill="hold">
                                          <p:stCondLst>
                                            <p:cond delay="0"/>
                                          </p:stCondLst>
                                        </p:cTn>
                                        <p:tgtEl>
                                          <p:spTgt spid="108546"/>
                                        </p:tgtEl>
                                        <p:attrNameLst>
                                          <p:attrName>style.visibility</p:attrName>
                                        </p:attrNameLst>
                                      </p:cBhvr>
                                      <p:to>
                                        <p:strVal val="visible"/>
                                      </p:to>
                                    </p:set>
                                    <p:animEffect transition="in" filter="fade">
                                      <p:cBhvr>
                                        <p:cTn id="66" dur="2000"/>
                                        <p:tgtEl>
                                          <p:spTgt spid="108546"/>
                                        </p:tgtEl>
                                      </p:cBhvr>
                                    </p:animEffect>
                                  </p:childTnLst>
                                </p:cTn>
                              </p:par>
                              <p:par>
                                <p:cTn id="67" presetID="10" presetClass="entr" presetSubtype="0" fill="hold" grpId="2" nodeType="withEffect">
                                  <p:stCondLst>
                                    <p:cond delay="0"/>
                                  </p:stCondLst>
                                  <p:childTnLst>
                                    <p:set>
                                      <p:cBhvr>
                                        <p:cTn id="68" dur="1" fill="hold">
                                          <p:stCondLst>
                                            <p:cond delay="0"/>
                                          </p:stCondLst>
                                        </p:cTn>
                                        <p:tgtEl>
                                          <p:spTgt spid="108547"/>
                                        </p:tgtEl>
                                        <p:attrNameLst>
                                          <p:attrName>style.visibility</p:attrName>
                                        </p:attrNameLst>
                                      </p:cBhvr>
                                      <p:to>
                                        <p:strVal val="visible"/>
                                      </p:to>
                                    </p:set>
                                    <p:animEffect transition="in" filter="fade">
                                      <p:cBhvr>
                                        <p:cTn id="69" dur="2000"/>
                                        <p:tgtEl>
                                          <p:spTgt spid="108547"/>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108551"/>
                                        </p:tgtEl>
                                        <p:attrNameLst>
                                          <p:attrName>style.visibility</p:attrName>
                                        </p:attrNameLst>
                                      </p:cBhvr>
                                      <p:to>
                                        <p:strVal val="visible"/>
                                      </p:to>
                                    </p:set>
                                    <p:animEffect transition="in" filter="fade">
                                      <p:cBhvr>
                                        <p:cTn id="72" dur="2000"/>
                                        <p:tgtEl>
                                          <p:spTgt spid="108551"/>
                                        </p:tgtEl>
                                      </p:cBhvr>
                                    </p:animEffect>
                                  </p:childTnLst>
                                </p:cTn>
                              </p:par>
                              <p:par>
                                <p:cTn id="73" presetID="10" presetClass="entr" presetSubtype="0" fill="hold" grpId="2" nodeType="withEffect">
                                  <p:stCondLst>
                                    <p:cond delay="0"/>
                                  </p:stCondLst>
                                  <p:childTnLst>
                                    <p:set>
                                      <p:cBhvr>
                                        <p:cTn id="74" dur="1" fill="hold">
                                          <p:stCondLst>
                                            <p:cond delay="0"/>
                                          </p:stCondLst>
                                        </p:cTn>
                                        <p:tgtEl>
                                          <p:spTgt spid="108552"/>
                                        </p:tgtEl>
                                        <p:attrNameLst>
                                          <p:attrName>style.visibility</p:attrName>
                                        </p:attrNameLst>
                                      </p:cBhvr>
                                      <p:to>
                                        <p:strVal val="visible"/>
                                      </p:to>
                                    </p:set>
                                    <p:animEffect transition="in" filter="fade">
                                      <p:cBhvr>
                                        <p:cTn id="75" dur="2000"/>
                                        <p:tgtEl>
                                          <p:spTgt spid="108552"/>
                                        </p:tgtEl>
                                      </p:cBhvr>
                                    </p:animEffect>
                                  </p:childTnLst>
                                </p:cTn>
                              </p:par>
                              <p:par>
                                <p:cTn id="76" presetID="10" presetClass="entr" presetSubtype="0" fill="hold" grpId="2" nodeType="withEffect">
                                  <p:stCondLst>
                                    <p:cond delay="0"/>
                                  </p:stCondLst>
                                  <p:childTnLst>
                                    <p:set>
                                      <p:cBhvr>
                                        <p:cTn id="77" dur="1" fill="hold">
                                          <p:stCondLst>
                                            <p:cond delay="0"/>
                                          </p:stCondLst>
                                        </p:cTn>
                                        <p:tgtEl>
                                          <p:spTgt spid="108553"/>
                                        </p:tgtEl>
                                        <p:attrNameLst>
                                          <p:attrName>style.visibility</p:attrName>
                                        </p:attrNameLst>
                                      </p:cBhvr>
                                      <p:to>
                                        <p:strVal val="visible"/>
                                      </p:to>
                                    </p:set>
                                    <p:animEffect transition="in" filter="fade">
                                      <p:cBhvr>
                                        <p:cTn id="78" dur="2000"/>
                                        <p:tgtEl>
                                          <p:spTgt spid="108553"/>
                                        </p:tgtEl>
                                      </p:cBhvr>
                                    </p:animEffect>
                                  </p:childTnLst>
                                </p:cTn>
                              </p:par>
                              <p:par>
                                <p:cTn id="79" presetID="10" presetClass="entr" presetSubtype="0" fill="hold" grpId="2" nodeType="withEffect">
                                  <p:stCondLst>
                                    <p:cond delay="0"/>
                                  </p:stCondLst>
                                  <p:childTnLst>
                                    <p:set>
                                      <p:cBhvr>
                                        <p:cTn id="80" dur="1" fill="hold">
                                          <p:stCondLst>
                                            <p:cond delay="0"/>
                                          </p:stCondLst>
                                        </p:cTn>
                                        <p:tgtEl>
                                          <p:spTgt spid="108554"/>
                                        </p:tgtEl>
                                        <p:attrNameLst>
                                          <p:attrName>style.visibility</p:attrName>
                                        </p:attrNameLst>
                                      </p:cBhvr>
                                      <p:to>
                                        <p:strVal val="visible"/>
                                      </p:to>
                                    </p:set>
                                    <p:animEffect transition="in" filter="fade">
                                      <p:cBhvr>
                                        <p:cTn id="81" dur="2000"/>
                                        <p:tgtEl>
                                          <p:spTgt spid="108554"/>
                                        </p:tgtEl>
                                      </p:cBhvr>
                                    </p:animEffect>
                                  </p:childTnLst>
                                </p:cTn>
                              </p:par>
                              <p:par>
                                <p:cTn id="82" presetID="10" presetClass="entr" presetSubtype="0" fill="hold" grpId="3" nodeType="withEffect">
                                  <p:stCondLst>
                                    <p:cond delay="0"/>
                                  </p:stCondLst>
                                  <p:iterate type="lt">
                                    <p:tmAbs val="0"/>
                                  </p:iterate>
                                  <p:childTnLst>
                                    <p:set>
                                      <p:cBhvr>
                                        <p:cTn id="83" dur="1" fill="hold">
                                          <p:stCondLst>
                                            <p:cond delay="0"/>
                                          </p:stCondLst>
                                        </p:cTn>
                                        <p:tgtEl>
                                          <p:spTgt spid="108560"/>
                                        </p:tgtEl>
                                        <p:attrNameLst>
                                          <p:attrName>style.visibility</p:attrName>
                                        </p:attrNameLst>
                                      </p:cBhvr>
                                      <p:to>
                                        <p:strVal val="visible"/>
                                      </p:to>
                                    </p:set>
                                    <p:animEffect transition="in" filter="fade">
                                      <p:cBhvr>
                                        <p:cTn id="84" dur="2000"/>
                                        <p:tgtEl>
                                          <p:spTgt spid="10856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08567"/>
                                        </p:tgtEl>
                                        <p:attrNameLst>
                                          <p:attrName>style.visibility</p:attrName>
                                        </p:attrNameLst>
                                      </p:cBhvr>
                                      <p:to>
                                        <p:strVal val="visible"/>
                                      </p:to>
                                    </p:set>
                                    <p:anim calcmode="lin" valueType="num">
                                      <p:cBhvr>
                                        <p:cTn id="89" dur="500" fill="hold"/>
                                        <p:tgtEl>
                                          <p:spTgt spid="108567"/>
                                        </p:tgtEl>
                                        <p:attrNameLst>
                                          <p:attrName>ppt_w</p:attrName>
                                        </p:attrNameLst>
                                      </p:cBhvr>
                                      <p:tavLst>
                                        <p:tav tm="0">
                                          <p:val>
                                            <p:fltVal val="0.000000"/>
                                          </p:val>
                                        </p:tav>
                                        <p:tav tm="100000">
                                          <p:val>
                                            <p:strVal val="#ppt_w"/>
                                          </p:val>
                                        </p:tav>
                                      </p:tavLst>
                                    </p:anim>
                                    <p:anim calcmode="lin" valueType="num">
                                      <p:cBhvr>
                                        <p:cTn id="90" dur="500" fill="hold"/>
                                        <p:tgtEl>
                                          <p:spTgt spid="108567"/>
                                        </p:tgtEl>
                                        <p:attrNameLst>
                                          <p:attrName>ppt_h</p:attrName>
                                        </p:attrNameLst>
                                      </p:cBhvr>
                                      <p:tavLst>
                                        <p:tav tm="0">
                                          <p:val>
                                            <p:fltVal val="0.000000"/>
                                          </p:val>
                                        </p:tav>
                                        <p:tav tm="100000">
                                          <p:val>
                                            <p:strVal val="#ppt_h"/>
                                          </p:val>
                                        </p:tav>
                                      </p:tavLst>
                                    </p:anim>
                                    <p:animEffect transition="in" filter="fade">
                                      <p:cBhvr>
                                        <p:cTn id="91" dur="500"/>
                                        <p:tgtEl>
                                          <p:spTgt spid="108567"/>
                                        </p:tgtEl>
                                      </p:cBhvr>
                                    </p:animEffect>
                                  </p:childTnLst>
                                </p:cTn>
                              </p:par>
                            </p:childTnLst>
                          </p:cTn>
                        </p:par>
                        <p:par>
                          <p:cTn id="92" fill="hold">
                            <p:stCondLst>
                              <p:cond delay="500"/>
                            </p:stCondLst>
                            <p:childTnLst>
                              <p:par>
                                <p:cTn id="93" presetID="27" presetClass="entr" presetSubtype="0" fill="hold" grpId="0" nodeType="afterEffect">
                                  <p:stCondLst>
                                    <p:cond delay="0"/>
                                  </p:stCondLst>
                                  <p:iterate type="lt">
                                    <p:tmPct val="50000"/>
                                  </p:iterate>
                                  <p:childTnLst>
                                    <p:set>
                                      <p:cBhvr>
                                        <p:cTn id="94" dur="1" fill="hold">
                                          <p:stCondLst>
                                            <p:cond delay="0"/>
                                          </p:stCondLst>
                                        </p:cTn>
                                        <p:tgtEl>
                                          <p:spTgt spid="108566"/>
                                        </p:tgtEl>
                                        <p:attrNameLst>
                                          <p:attrName>style.visibility</p:attrName>
                                        </p:attrNameLst>
                                      </p:cBhvr>
                                      <p:to>
                                        <p:strVal val="visible"/>
                                      </p:to>
                                    </p:set>
                                    <p:anim calcmode="discrete" valueType="clr">
                                      <p:cBhvr override="childStyle">
                                        <p:cTn id="95" dur="80"/>
                                        <p:tgtEl>
                                          <p:spTgt spid="108566"/>
                                        </p:tgtEl>
                                        <p:attrNameLst>
                                          <p:attrName>style.color</p:attrName>
                                        </p:attrNameLst>
                                      </p:cBhvr>
                                      <p:tavLst>
                                        <p:tav tm="0">
                                          <p:val>
                                            <p:clrVal>
                                              <a:schemeClr val="accent2"/>
                                            </p:clrVal>
                                          </p:val>
                                        </p:tav>
                                        <p:tav tm="50000">
                                          <p:val>
                                            <p:clrVal>
                                              <a:schemeClr val="hlink"/>
                                            </p:clrVal>
                                          </p:val>
                                        </p:tav>
                                      </p:tavLst>
                                    </p:anim>
                                    <p:anim calcmode="discrete" valueType="clr">
                                      <p:cBhvr>
                                        <p:cTn id="96" dur="80"/>
                                        <p:tgtEl>
                                          <p:spTgt spid="108566"/>
                                        </p:tgtEl>
                                        <p:attrNameLst>
                                          <p:attrName>fillcolor</p:attrName>
                                        </p:attrNameLst>
                                      </p:cBhvr>
                                      <p:tavLst>
                                        <p:tav tm="0">
                                          <p:val>
                                            <p:clrVal>
                                              <a:schemeClr val="accent2"/>
                                            </p:clrVal>
                                          </p:val>
                                        </p:tav>
                                        <p:tav tm="50000">
                                          <p:val>
                                            <p:clrVal>
                                              <a:schemeClr val="hlink"/>
                                            </p:clrVal>
                                          </p:val>
                                        </p:tav>
                                      </p:tavLst>
                                    </p:anim>
                                    <p:set>
                                      <p:cBhvr>
                                        <p:cTn id="97" dur="80"/>
                                        <p:tgtEl>
                                          <p:spTgt spid="1085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1"/>
      <p:bldP spid="108546" grpId="2"/>
      <p:bldP spid="108547" grpId="1"/>
      <p:bldP spid="108547" grpId="2"/>
      <p:bldP spid="108551" grpId="1"/>
      <p:bldP spid="108551" grpId="2"/>
      <p:bldP spid="108552" grpId="1"/>
      <p:bldP spid="108552" grpId="2"/>
      <p:bldP spid="108553" grpId="1"/>
      <p:bldP spid="108553" grpId="2"/>
      <p:bldP spid="108554" grpId="1"/>
      <p:bldP spid="108554" grpId="2"/>
      <p:bldP spid="108560" grpId="1"/>
      <p:bldP spid="108560" grpId="2"/>
      <p:bldP spid="108560" grpId="3"/>
      <p:bldP spid="1085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3465" name="Group 103464"/>
          <p:cNvGrpSpPr/>
          <p:nvPr/>
        </p:nvGrpSpPr>
        <p:grpSpPr>
          <a:xfrm>
            <a:off x="533400" y="228600"/>
            <a:ext cx="8305800" cy="6172200"/>
            <a:chOff x="480" y="144"/>
            <a:chExt cx="5088" cy="4032"/>
          </a:xfrm>
        </p:grpSpPr>
        <p:pic>
          <p:nvPicPr>
            <p:cNvPr id="19458" name="Picture 103459" descr="tho cam"/>
            <p:cNvPicPr>
              <a:picLocks noChangeAspect="1"/>
            </p:cNvPicPr>
            <p:nvPr/>
          </p:nvPicPr>
          <p:blipFill>
            <a:blip r:embed="rId1"/>
            <a:stretch>
              <a:fillRect/>
            </a:stretch>
          </p:blipFill>
          <p:spPr>
            <a:xfrm>
              <a:off x="3456" y="144"/>
              <a:ext cx="1716" cy="2112"/>
            </a:xfrm>
            <a:prstGeom prst="rect">
              <a:avLst/>
            </a:prstGeom>
            <a:noFill/>
            <a:ln w="9525">
              <a:noFill/>
            </a:ln>
          </p:spPr>
        </p:pic>
        <p:pic>
          <p:nvPicPr>
            <p:cNvPr id="19459" name="Picture 103461" descr="tho cam Bana 1"/>
            <p:cNvPicPr>
              <a:picLocks noChangeAspect="1"/>
            </p:cNvPicPr>
            <p:nvPr/>
          </p:nvPicPr>
          <p:blipFill>
            <a:blip r:embed="rId2"/>
            <a:stretch>
              <a:fillRect/>
            </a:stretch>
          </p:blipFill>
          <p:spPr>
            <a:xfrm>
              <a:off x="480" y="192"/>
              <a:ext cx="2448" cy="1872"/>
            </a:xfrm>
            <a:prstGeom prst="rect">
              <a:avLst/>
            </a:prstGeom>
            <a:noFill/>
            <a:ln w="9525">
              <a:noFill/>
            </a:ln>
          </p:spPr>
        </p:pic>
        <p:pic>
          <p:nvPicPr>
            <p:cNvPr id="19460" name="Picture 6" descr="C:\Users\THE VUONG\Pictures\TC5.jpg"/>
            <p:cNvPicPr>
              <a:picLocks noChangeAspect="1"/>
            </p:cNvPicPr>
            <p:nvPr/>
          </p:nvPicPr>
          <p:blipFill>
            <a:blip r:embed="rId3"/>
            <a:stretch>
              <a:fillRect/>
            </a:stretch>
          </p:blipFill>
          <p:spPr>
            <a:xfrm>
              <a:off x="480" y="2256"/>
              <a:ext cx="2448" cy="1920"/>
            </a:xfrm>
            <a:prstGeom prst="rect">
              <a:avLst/>
            </a:prstGeom>
            <a:noFill/>
            <a:ln w="9525">
              <a:noFill/>
            </a:ln>
          </p:spPr>
        </p:pic>
        <p:pic>
          <p:nvPicPr>
            <p:cNvPr id="19461" name="Picture 10" descr="C:\Users\THE VUONG\Pictures\d3.jpg"/>
            <p:cNvPicPr>
              <a:picLocks noChangeAspect="1"/>
            </p:cNvPicPr>
            <p:nvPr/>
          </p:nvPicPr>
          <p:blipFill>
            <a:blip r:embed="rId4"/>
            <a:stretch>
              <a:fillRect/>
            </a:stretch>
          </p:blipFill>
          <p:spPr>
            <a:xfrm>
              <a:off x="3072" y="2400"/>
              <a:ext cx="2496" cy="1776"/>
            </a:xfrm>
            <a:prstGeom prst="rect">
              <a:avLst/>
            </a:prstGeom>
            <a:noFill/>
            <a:ln w="9525">
              <a:noFill/>
            </a:ln>
          </p:spPr>
        </p:pic>
      </p:grpSp>
      <p:grpSp>
        <p:nvGrpSpPr>
          <p:cNvPr id="103472" name="Group 103471"/>
          <p:cNvGrpSpPr/>
          <p:nvPr/>
        </p:nvGrpSpPr>
        <p:grpSpPr>
          <a:xfrm>
            <a:off x="228600" y="304800"/>
            <a:ext cx="8534400" cy="6324600"/>
            <a:chOff x="144" y="192"/>
            <a:chExt cx="5376" cy="3984"/>
          </a:xfrm>
        </p:grpSpPr>
        <p:pic>
          <p:nvPicPr>
            <p:cNvPr id="19463" name="Picture 103472" descr="2007050516225633094424"/>
            <p:cNvPicPr>
              <a:picLocks noChangeAspect="1"/>
            </p:cNvPicPr>
            <p:nvPr/>
          </p:nvPicPr>
          <p:blipFill>
            <a:blip r:embed="rId5"/>
            <a:stretch>
              <a:fillRect/>
            </a:stretch>
          </p:blipFill>
          <p:spPr>
            <a:xfrm>
              <a:off x="144" y="192"/>
              <a:ext cx="2688" cy="1824"/>
            </a:xfrm>
            <a:prstGeom prst="rect">
              <a:avLst/>
            </a:prstGeom>
            <a:noFill/>
            <a:ln w="9525">
              <a:noFill/>
            </a:ln>
          </p:spPr>
        </p:pic>
        <p:pic>
          <p:nvPicPr>
            <p:cNvPr id="19464" name="Picture 103473" descr="tho cam 3"/>
            <p:cNvPicPr>
              <a:picLocks noChangeAspect="1"/>
            </p:cNvPicPr>
            <p:nvPr/>
          </p:nvPicPr>
          <p:blipFill>
            <a:blip r:embed="rId6"/>
            <a:stretch>
              <a:fillRect/>
            </a:stretch>
          </p:blipFill>
          <p:spPr>
            <a:xfrm>
              <a:off x="3120" y="192"/>
              <a:ext cx="2400" cy="1800"/>
            </a:xfrm>
            <a:prstGeom prst="rect">
              <a:avLst/>
            </a:prstGeom>
            <a:noFill/>
            <a:ln w="9525">
              <a:noFill/>
            </a:ln>
          </p:spPr>
        </p:pic>
        <p:pic>
          <p:nvPicPr>
            <p:cNvPr id="19465" name="Picture 103474" descr="tho cam 2"/>
            <p:cNvPicPr>
              <a:picLocks noChangeAspect="1"/>
            </p:cNvPicPr>
            <p:nvPr/>
          </p:nvPicPr>
          <p:blipFill>
            <a:blip r:embed="rId7"/>
            <a:stretch>
              <a:fillRect/>
            </a:stretch>
          </p:blipFill>
          <p:spPr>
            <a:xfrm>
              <a:off x="144" y="2160"/>
              <a:ext cx="2688" cy="2016"/>
            </a:xfrm>
            <a:prstGeom prst="rect">
              <a:avLst/>
            </a:prstGeom>
            <a:noFill/>
            <a:ln w="9525">
              <a:noFill/>
            </a:ln>
          </p:spPr>
        </p:pic>
        <p:pic>
          <p:nvPicPr>
            <p:cNvPr id="19466" name="Picture 103475" descr="Gau ao theu thoang ghep vai co hinh cho cua dan toc Dao"/>
            <p:cNvPicPr>
              <a:picLocks noChangeAspect="1"/>
            </p:cNvPicPr>
            <p:nvPr/>
          </p:nvPicPr>
          <p:blipFill>
            <a:blip r:embed="rId8">
              <a:lum bright="-6000" contrast="72000"/>
            </a:blip>
            <a:stretch>
              <a:fillRect/>
            </a:stretch>
          </p:blipFill>
          <p:spPr>
            <a:xfrm>
              <a:off x="3120" y="2160"/>
              <a:ext cx="2400" cy="1920"/>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3465"/>
                                        </p:tgtEl>
                                        <p:attrNameLst>
                                          <p:attrName>style.visibility</p:attrName>
                                        </p:attrNameLst>
                                      </p:cBhvr>
                                      <p:to>
                                        <p:strVal val="visible"/>
                                      </p:to>
                                    </p:set>
                                    <p:animEffect transition="in" filter="fade">
                                      <p:cBhvr>
                                        <p:cTn id="7" dur="770" decel="100000"/>
                                        <p:tgtEl>
                                          <p:spTgt spid="103465"/>
                                        </p:tgtEl>
                                      </p:cBhvr>
                                    </p:animEffect>
                                    <p:animScale>
                                      <p:cBhvr>
                                        <p:cTn id="8" dur="770" decel="100000"/>
                                        <p:tgtEl>
                                          <p:spTgt spid="103465"/>
                                        </p:tgtEl>
                                      </p:cBhvr>
                                      <p:from x="10000" y="10000"/>
                                      <p:to x="200000" y="450000"/>
                                    </p:animScale>
                                    <p:animScale>
                                      <p:cBhvr>
                                        <p:cTn id="9" dur="1230" accel="100000" fill="hold">
                                          <p:stCondLst>
                                            <p:cond delay="770"/>
                                          </p:stCondLst>
                                        </p:cTn>
                                        <p:tgtEl>
                                          <p:spTgt spid="103465"/>
                                        </p:tgtEl>
                                      </p:cBhvr>
                                      <p:from x="200000" y="450000"/>
                                      <p:to x="100000" y="100000"/>
                                    </p:animScale>
                                    <p:set>
                                      <p:cBhvr>
                                        <p:cTn id="10" dur="770" fill="hold"/>
                                        <p:tgtEl>
                                          <p:spTgt spid="103465"/>
                                        </p:tgtEl>
                                        <p:attrNameLst>
                                          <p:attrName>ppt_x</p:attrName>
                                        </p:attrNameLst>
                                      </p:cBhvr>
                                      <p:to>
                                        <p:strVal val="(0.5)"/>
                                      </p:to>
                                    </p:set>
                                    <p:anim from="(0.5)" to="(#ppt_x)" calcmode="lin" valueType="num">
                                      <p:cBhvr>
                                        <p:cTn id="11" dur="1230" accel="100000" fill="hold">
                                          <p:stCondLst>
                                            <p:cond delay="770"/>
                                          </p:stCondLst>
                                        </p:cTn>
                                        <p:tgtEl>
                                          <p:spTgt spid="103465"/>
                                        </p:tgtEl>
                                        <p:attrNameLst>
                                          <p:attrName>ppt_x</p:attrName>
                                        </p:attrNameLst>
                                      </p:cBhvr>
                                    </p:anim>
                                    <p:set>
                                      <p:cBhvr>
                                        <p:cTn id="12" dur="770" fill="hold"/>
                                        <p:tgtEl>
                                          <p:spTgt spid="103465"/>
                                        </p:tgtEl>
                                        <p:attrNameLst>
                                          <p:attrName>ppt_y</p:attrName>
                                        </p:attrNameLst>
                                      </p:cBhvr>
                                      <p:to>
                                        <p:strVal val="(#ppt_y+0.4)"/>
                                      </p:to>
                                    </p:set>
                                    <p:anim from="(#ppt_y+0.4)" to="(#ppt_y)" calcmode="lin" valueType="num">
                                      <p:cBhvr>
                                        <p:cTn id="13" dur="1230" accel="100000" fill="hold">
                                          <p:stCondLst>
                                            <p:cond delay="770"/>
                                          </p:stCondLst>
                                        </p:cTn>
                                        <p:tgtEl>
                                          <p:spTgt spid="10346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0" presetClass="exit" presetSubtype="0" fill="hold" nodeType="clickEffect">
                                  <p:stCondLst>
                                    <p:cond delay="0"/>
                                  </p:stCondLst>
                                  <p:childTnLst>
                                    <p:animEffect transition="out" filter="wedge">
                                      <p:cBhvr>
                                        <p:cTn id="17" dur="2000"/>
                                        <p:tgtEl>
                                          <p:spTgt spid="103465"/>
                                        </p:tgtEl>
                                      </p:cBhvr>
                                    </p:animEffect>
                                    <p:set>
                                      <p:cBhvr>
                                        <p:cTn id="18" dur="1" fill="hold">
                                          <p:stCondLst>
                                            <p:cond delay="1999"/>
                                          </p:stCondLst>
                                        </p:cTn>
                                        <p:tgtEl>
                                          <p:spTgt spid="103465"/>
                                        </p:tgtEl>
                                        <p:attrNameLst>
                                          <p:attrName>style.visibility</p:attrName>
                                        </p:attrNameLst>
                                      </p:cBhvr>
                                      <p:to>
                                        <p:strVal val="hidden"/>
                                      </p:to>
                                    </p:set>
                                  </p:childTnLst>
                                </p:cTn>
                              </p:par>
                            </p:childTnLst>
                          </p:cTn>
                        </p:par>
                        <p:par>
                          <p:cTn id="19" fill="hold">
                            <p:stCondLst>
                              <p:cond delay="2000"/>
                            </p:stCondLst>
                            <p:childTnLst>
                              <p:par>
                                <p:cTn id="20" presetID="51" presetClass="entr" presetSubtype="0" fill="hold" nodeType="afterEffect">
                                  <p:stCondLst>
                                    <p:cond delay="0"/>
                                  </p:stCondLst>
                                  <p:childTnLst>
                                    <p:set>
                                      <p:cBhvr>
                                        <p:cTn id="21" dur="1" fill="hold">
                                          <p:stCondLst>
                                            <p:cond delay="0"/>
                                          </p:stCondLst>
                                        </p:cTn>
                                        <p:tgtEl>
                                          <p:spTgt spid="103472"/>
                                        </p:tgtEl>
                                        <p:attrNameLst>
                                          <p:attrName>style.visibility</p:attrName>
                                        </p:attrNameLst>
                                      </p:cBhvr>
                                      <p:to>
                                        <p:strVal val="visible"/>
                                      </p:to>
                                    </p:set>
                                    <p:animEffect transition="in" filter="fade">
                                      <p:cBhvr>
                                        <p:cTn id="22" dur="770" decel="100000"/>
                                        <p:tgtEl>
                                          <p:spTgt spid="103472"/>
                                        </p:tgtEl>
                                      </p:cBhvr>
                                    </p:animEffect>
                                    <p:animScale>
                                      <p:cBhvr>
                                        <p:cTn id="23" dur="770" decel="100000"/>
                                        <p:tgtEl>
                                          <p:spTgt spid="103472"/>
                                        </p:tgtEl>
                                      </p:cBhvr>
                                      <p:from x="10000" y="10000"/>
                                      <p:to x="200000" y="450000"/>
                                    </p:animScale>
                                    <p:animScale>
                                      <p:cBhvr>
                                        <p:cTn id="24" dur="1230" accel="100000" fill="hold">
                                          <p:stCondLst>
                                            <p:cond delay="770"/>
                                          </p:stCondLst>
                                        </p:cTn>
                                        <p:tgtEl>
                                          <p:spTgt spid="103472"/>
                                        </p:tgtEl>
                                      </p:cBhvr>
                                      <p:from x="200000" y="450000"/>
                                      <p:to x="100000" y="100000"/>
                                    </p:animScale>
                                    <p:set>
                                      <p:cBhvr>
                                        <p:cTn id="25" dur="770" fill="hold"/>
                                        <p:tgtEl>
                                          <p:spTgt spid="103472"/>
                                        </p:tgtEl>
                                        <p:attrNameLst>
                                          <p:attrName>ppt_x</p:attrName>
                                        </p:attrNameLst>
                                      </p:cBhvr>
                                      <p:to>
                                        <p:strVal val="(0.5)"/>
                                      </p:to>
                                    </p:set>
                                    <p:anim from="(0.5)" to="(#ppt_x)" calcmode="lin" valueType="num">
                                      <p:cBhvr>
                                        <p:cTn id="26" dur="1230" accel="100000" fill="hold">
                                          <p:stCondLst>
                                            <p:cond delay="770"/>
                                          </p:stCondLst>
                                        </p:cTn>
                                        <p:tgtEl>
                                          <p:spTgt spid="103472"/>
                                        </p:tgtEl>
                                        <p:attrNameLst>
                                          <p:attrName>ppt_x</p:attrName>
                                        </p:attrNameLst>
                                      </p:cBhvr>
                                    </p:anim>
                                    <p:set>
                                      <p:cBhvr>
                                        <p:cTn id="27" dur="770" fill="hold"/>
                                        <p:tgtEl>
                                          <p:spTgt spid="103472"/>
                                        </p:tgtEl>
                                        <p:attrNameLst>
                                          <p:attrName>ppt_y</p:attrName>
                                        </p:attrNameLst>
                                      </p:cBhvr>
                                      <p:to>
                                        <p:strVal val="(#ppt_y+0.4)"/>
                                      </p:to>
                                    </p:set>
                                    <p:anim from="(#ppt_y+0.4)" to="(#ppt_y)" calcmode="lin" valueType="num">
                                      <p:cBhvr>
                                        <p:cTn id="28" dur="1230" accel="100000" fill="hold">
                                          <p:stCondLst>
                                            <p:cond delay="770"/>
                                          </p:stCondLst>
                                        </p:cTn>
                                        <p:tgtEl>
                                          <p:spTgt spid="1034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Rectangles 111617"/>
          <p:cNvSpPr/>
          <p:nvPr/>
        </p:nvSpPr>
        <p:spPr>
          <a:xfrm>
            <a:off x="304800" y="304800"/>
            <a:ext cx="5334000" cy="457200"/>
          </a:xfrm>
          <a:prstGeom prst="rect">
            <a:avLst/>
          </a:prstGeom>
          <a:noFill/>
          <a:ln w="9525">
            <a:noFill/>
          </a:ln>
        </p:spPr>
        <p:txBody>
          <a:bodyPr wrap="none" anchor="ctr" anchorCtr="0"/>
          <a:p>
            <a:pPr algn="ctr" eaLnBrk="0" hangingPunct="0"/>
            <a:r>
              <a:rPr lang="en-US" altLang="zh-CN" sz="3200" b="1" i="1" u="sng" err="1">
                <a:solidFill>
                  <a:srgbClr val="FFFF00"/>
                </a:solidFill>
                <a:latin typeface="Times New Roman" panose="02020603050405020304" pitchFamily="18" charset="0"/>
              </a:rPr>
              <a:t>Bài</a:t>
            </a:r>
            <a:r>
              <a:rPr lang="en-US" altLang="zh-CN" sz="3200" b="1" i="1" u="sng">
                <a:solidFill>
                  <a:srgbClr val="FFFF00"/>
                </a:solidFill>
                <a:latin typeface="Times New Roman" panose="02020603050405020304" pitchFamily="18" charset="0"/>
              </a:rPr>
              <a:t> 12</a:t>
            </a:r>
            <a:r>
              <a:rPr lang="en-US" altLang="zh-CN" sz="3200" b="1" i="1">
                <a:solidFill>
                  <a:srgbClr val="FFFF00"/>
                </a:solidFill>
                <a:latin typeface="Times New Roman" panose="02020603050405020304" pitchFamily="18" charset="0"/>
              </a:rPr>
              <a:t>: </a:t>
            </a:r>
            <a:r>
              <a:rPr lang="en-US" altLang="zh-CN" sz="3200" b="1" i="1" u="sng" err="1">
                <a:solidFill>
                  <a:srgbClr val="FFFF00"/>
                </a:solidFill>
                <a:latin typeface="Times New Roman" panose="02020603050405020304" pitchFamily="18" charset="0"/>
              </a:rPr>
              <a:t>Thường thức mỹ thuật</a:t>
            </a:r>
            <a:endParaRPr lang="en-US" altLang="zh-CN" sz="3200" b="1" i="1" u="sng">
              <a:solidFill>
                <a:srgbClr val="FFFF00"/>
              </a:solidFill>
              <a:latin typeface="Times New Roman" panose="02020603050405020304" pitchFamily="18" charset="0"/>
            </a:endParaRPr>
          </a:p>
        </p:txBody>
      </p:sp>
      <p:sp>
        <p:nvSpPr>
          <p:cNvPr id="20482" name="Rectangles 111618"/>
          <p:cNvSpPr/>
          <p:nvPr/>
        </p:nvSpPr>
        <p:spPr>
          <a:xfrm>
            <a:off x="304800" y="685800"/>
            <a:ext cx="8382000" cy="1371600"/>
          </a:xfrm>
          <a:prstGeom prst="rect">
            <a:avLst/>
          </a:prstGeom>
          <a:noFill/>
          <a:ln w="9525">
            <a:noFill/>
          </a:ln>
        </p:spPr>
        <p:txBody>
          <a:bodyPr wrap="none" anchor="ctr" anchorCtr="0"/>
          <a:p>
            <a:pPr algn="ctr" eaLnBrk="0" hangingPunct="0"/>
            <a:r>
              <a:rPr lang="en-US" altLang="zh-CN" sz="3200" b="1">
                <a:solidFill>
                  <a:srgbClr val="00FFFF"/>
                </a:solidFill>
                <a:latin typeface="Times New Roman" panose="02020603050405020304" pitchFamily="18" charset="0"/>
              </a:rPr>
              <a:t>SƠ LƯỢC VỀ MĨ THUẬT </a:t>
            </a:r>
            <a:endParaRPr lang="en-US" altLang="zh-CN" sz="3200" b="1">
              <a:solidFill>
                <a:srgbClr val="00FFFF"/>
              </a:solidFill>
              <a:latin typeface="Times New Roman" panose="02020603050405020304" pitchFamily="18" charset="0"/>
            </a:endParaRPr>
          </a:p>
          <a:p>
            <a:pPr algn="ctr" eaLnBrk="0" hangingPunct="0"/>
            <a:r>
              <a:rPr lang="en-US" altLang="zh-CN" sz="3200" b="1">
                <a:solidFill>
                  <a:srgbClr val="00FFFF"/>
                </a:solidFill>
                <a:latin typeface="Times New Roman" panose="02020603050405020304" pitchFamily="18" charset="0"/>
              </a:rPr>
              <a:t>CÁC DÂN TỘC ÍT NGƯỜI Ở VIỆT NAM</a:t>
            </a:r>
            <a:endParaRPr lang="en-US" altLang="zh-CN" sz="3200" b="1">
              <a:solidFill>
                <a:srgbClr val="00FFFF"/>
              </a:solidFill>
              <a:latin typeface="Times New Roman" panose="02020603050405020304" pitchFamily="18" charset="0"/>
            </a:endParaRPr>
          </a:p>
        </p:txBody>
      </p:sp>
      <p:pic>
        <p:nvPicPr>
          <p:cNvPr id="20483" name="Picture 111619" descr="POINSET2"/>
          <p:cNvPicPr>
            <a:picLocks noChangeAspect="1"/>
          </p:cNvPicPr>
          <p:nvPr/>
        </p:nvPicPr>
        <p:blipFill>
          <a:blip r:embed="rId1"/>
          <a:stretch>
            <a:fillRect/>
          </a:stretch>
        </p:blipFill>
        <p:spPr>
          <a:xfrm rot="-5400000">
            <a:off x="-38100" y="5524500"/>
            <a:ext cx="1371600" cy="1295400"/>
          </a:xfrm>
          <a:prstGeom prst="rect">
            <a:avLst/>
          </a:prstGeom>
          <a:noFill/>
          <a:ln w="9525">
            <a:noFill/>
          </a:ln>
        </p:spPr>
      </p:pic>
      <p:pic>
        <p:nvPicPr>
          <p:cNvPr id="20484" name="Picture 111620" descr="POINSET2"/>
          <p:cNvPicPr>
            <a:picLocks noChangeAspect="1"/>
          </p:cNvPicPr>
          <p:nvPr/>
        </p:nvPicPr>
        <p:blipFill>
          <a:blip r:embed="rId1"/>
          <a:stretch>
            <a:fillRect/>
          </a:stretch>
        </p:blipFill>
        <p:spPr>
          <a:xfrm rot="10800000">
            <a:off x="7793038" y="5410200"/>
            <a:ext cx="1350962" cy="1447800"/>
          </a:xfrm>
          <a:prstGeom prst="rect">
            <a:avLst/>
          </a:prstGeom>
          <a:noFill/>
          <a:ln w="9525">
            <a:noFill/>
          </a:ln>
        </p:spPr>
      </p:pic>
      <p:pic>
        <p:nvPicPr>
          <p:cNvPr id="20485" name="Picture 111621" descr="floral"/>
          <p:cNvPicPr>
            <a:picLocks noChangeAspect="1"/>
          </p:cNvPicPr>
          <p:nvPr/>
        </p:nvPicPr>
        <p:blipFill>
          <a:blip r:embed="rId2"/>
          <a:stretch>
            <a:fillRect/>
          </a:stretch>
        </p:blipFill>
        <p:spPr>
          <a:xfrm>
            <a:off x="7848600" y="152400"/>
            <a:ext cx="1066800" cy="1066800"/>
          </a:xfrm>
          <a:prstGeom prst="rect">
            <a:avLst/>
          </a:prstGeom>
          <a:noFill/>
          <a:ln w="9525">
            <a:noFill/>
          </a:ln>
        </p:spPr>
      </p:pic>
      <p:sp>
        <p:nvSpPr>
          <p:cNvPr id="20486" name="Rectangles 111622"/>
          <p:cNvSpPr/>
          <p:nvPr/>
        </p:nvSpPr>
        <p:spPr>
          <a:xfrm>
            <a:off x="228600" y="2057400"/>
            <a:ext cx="4343400" cy="457200"/>
          </a:xfrm>
          <a:prstGeom prst="rect">
            <a:avLst/>
          </a:prstGeom>
          <a:noFill/>
          <a:ln w="9525">
            <a:noFill/>
          </a:ln>
        </p:spPr>
        <p:txBody>
          <a:bodyPr wrap="none" anchor="ctr" anchorCtr="0"/>
          <a:p>
            <a:pPr algn="ctr" eaLnBrk="0" hangingPunct="0"/>
            <a:r>
              <a:rPr lang="en-US" altLang="zh-CN" sz="2400" b="1">
                <a:solidFill>
                  <a:srgbClr val="FFFF00"/>
                </a:solidFill>
                <a:latin typeface="Times New Roman" panose="02020603050405020304" pitchFamily="18" charset="0"/>
              </a:rPr>
              <a:t>I.  </a:t>
            </a:r>
            <a:r>
              <a:rPr lang="en-US" altLang="zh-CN" sz="2400" b="1" u="sng">
                <a:solidFill>
                  <a:srgbClr val="FFFF00"/>
                </a:solidFill>
                <a:latin typeface="Times New Roman" panose="02020603050405020304" pitchFamily="18" charset="0"/>
              </a:rPr>
              <a:t>VÀI NÉT KHÁI QUÁT</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0487" name="Rectangles 111623"/>
          <p:cNvSpPr/>
          <p:nvPr/>
        </p:nvSpPr>
        <p:spPr>
          <a:xfrm>
            <a:off x="533400" y="2362200"/>
            <a:ext cx="8686800" cy="990600"/>
          </a:xfrm>
          <a:prstGeom prst="rect">
            <a:avLst/>
          </a:prstGeom>
          <a:noFill/>
          <a:ln w="9525">
            <a:noFill/>
          </a:ln>
        </p:spPr>
        <p:txBody>
          <a:bodyPr wrap="none" anchor="ctr" anchorCtr="0"/>
          <a:p>
            <a:pPr eaLnBrk="0" hangingPunct="0"/>
            <a:r>
              <a:rPr lang="en-US" altLang="zh-CN" sz="2400" b="1">
                <a:solidFill>
                  <a:srgbClr val="FFFF00"/>
                </a:solidFill>
                <a:latin typeface="Times New Roman" panose="02020603050405020304" pitchFamily="18" charset="0"/>
              </a:rPr>
              <a:t>II. </a:t>
            </a:r>
            <a:r>
              <a:rPr lang="en-US" altLang="zh-CN" sz="2400" b="1" u="sng">
                <a:solidFill>
                  <a:srgbClr val="FFFF00"/>
                </a:solidFill>
                <a:latin typeface="Times New Roman" panose="02020603050405020304" pitchFamily="18" charset="0"/>
              </a:rPr>
              <a:t>MỘT SỐ LOẠI HÌNH VÀ ĐẶC ĐIỂM CỦA MĨ</a:t>
            </a:r>
            <a:endParaRPr lang="en-US" altLang="zh-CN" sz="2400" b="1" u="sng">
              <a:solidFill>
                <a:srgbClr val="FFFF00"/>
              </a:solidFill>
              <a:latin typeface="Times New Roman" panose="02020603050405020304" pitchFamily="18" charset="0"/>
            </a:endParaRPr>
          </a:p>
          <a:p>
            <a:pPr eaLnBrk="0" hangingPunct="0"/>
            <a:r>
              <a:rPr lang="en-US" altLang="zh-CN" sz="2400" b="1" u="sng">
                <a:solidFill>
                  <a:srgbClr val="FFFF00"/>
                </a:solidFill>
                <a:latin typeface="Times New Roman" panose="02020603050405020304" pitchFamily="18" charset="0"/>
              </a:rPr>
              <a:t>THUẬT CÁC DÂN TỘC ÍT NGƯỜI Ở VIỆT NAM</a:t>
            </a:r>
            <a:r>
              <a:rPr lang="en-US" altLang="zh-CN" sz="2400" b="1">
                <a:solidFill>
                  <a:srgbClr val="FFFF00"/>
                </a:solidFill>
                <a:latin typeface="Times New Roman" panose="02020603050405020304" pitchFamily="18" charset="0"/>
              </a:rPr>
              <a:t>:</a:t>
            </a:r>
            <a:endParaRPr lang="en-US" altLang="zh-CN" sz="2400" b="1">
              <a:solidFill>
                <a:srgbClr val="FFFF00"/>
              </a:solidFill>
              <a:latin typeface="Times New Roman" panose="02020603050405020304" pitchFamily="18" charset="0"/>
            </a:endParaRPr>
          </a:p>
        </p:txBody>
      </p:sp>
      <p:sp>
        <p:nvSpPr>
          <p:cNvPr id="20488" name="Text Box 111624"/>
          <p:cNvSpPr txBox="1"/>
          <p:nvPr/>
        </p:nvSpPr>
        <p:spPr>
          <a:xfrm>
            <a:off x="533400" y="3276600"/>
            <a:ext cx="3978275" cy="457200"/>
          </a:xfrm>
          <a:prstGeom prst="rect">
            <a:avLst/>
          </a:prstGeom>
          <a:noFill/>
          <a:ln w="9525">
            <a:noFill/>
          </a:ln>
        </p:spPr>
        <p:txBody>
          <a:bodyPr anchor="t" anchorCtr="0">
            <a:spAutoFit/>
          </a:bodyPr>
          <a:p>
            <a:pPr marL="342900" indent="-342900" eaLnBrk="0" hangingPunct="0">
              <a:buAutoNum type="arabicPeriod"/>
            </a:pPr>
            <a:r>
              <a:rPr lang="en-US" altLang="zh-CN" sz="2400" err="1">
                <a:solidFill>
                  <a:srgbClr val="FFFF00"/>
                </a:solidFill>
                <a:latin typeface="Arial" panose="020B0604020202020204" pitchFamily="34" charset="0"/>
              </a:rPr>
              <a:t>Tranh thờ và thổ cẩm</a:t>
            </a:r>
            <a:endParaRPr lang="en-US" altLang="zh-CN" sz="2400">
              <a:solidFill>
                <a:srgbClr val="FFFF00"/>
              </a:solidFill>
              <a:latin typeface="Arial" panose="020B0604020202020204" pitchFamily="34" charset="0"/>
            </a:endParaRPr>
          </a:p>
        </p:txBody>
      </p:sp>
      <p:sp>
        <p:nvSpPr>
          <p:cNvPr id="20489" name="Text Box 111625"/>
          <p:cNvSpPr txBox="1"/>
          <p:nvPr/>
        </p:nvSpPr>
        <p:spPr>
          <a:xfrm>
            <a:off x="584200" y="3657600"/>
            <a:ext cx="1981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a. Tranh thờ</a:t>
            </a:r>
            <a:endParaRPr lang="en-US" altLang="zh-CN" sz="2400">
              <a:solidFill>
                <a:srgbClr val="FFFF00"/>
              </a:solidFill>
              <a:latin typeface="Arial" panose="020B0604020202020204" pitchFamily="34" charset="0"/>
            </a:endParaRPr>
          </a:p>
        </p:txBody>
      </p:sp>
      <p:sp>
        <p:nvSpPr>
          <p:cNvPr id="20490" name="Text Box 111626"/>
          <p:cNvSpPr txBox="1"/>
          <p:nvPr/>
        </p:nvSpPr>
        <p:spPr>
          <a:xfrm>
            <a:off x="609600" y="4038600"/>
            <a:ext cx="1981200" cy="457200"/>
          </a:xfrm>
          <a:prstGeom prst="rect">
            <a:avLst/>
          </a:prstGeom>
          <a:noFill/>
          <a:ln w="9525">
            <a:noFill/>
          </a:ln>
        </p:spPr>
        <p:txBody>
          <a:bodyPr anchor="t" anchorCtr="0">
            <a:spAutoFit/>
          </a:bodyPr>
          <a:p>
            <a:pPr marL="342900" indent="-342900" eaLnBrk="0" hangingPunct="0"/>
            <a:r>
              <a:rPr lang="en-US" altLang="zh-CN" sz="2400" err="1">
                <a:solidFill>
                  <a:srgbClr val="FFFF00"/>
                </a:solidFill>
                <a:latin typeface="Arial" panose="020B0604020202020204" pitchFamily="34" charset="0"/>
              </a:rPr>
              <a:t>b. Thổ cẩm</a:t>
            </a:r>
            <a:endParaRPr lang="en-US" altLang="zh-CN" sz="2400">
              <a:solidFill>
                <a:srgbClr val="FFFF00"/>
              </a:solidFill>
              <a:latin typeface="Arial" panose="020B0604020202020204" pitchFamily="34" charset="0"/>
            </a:endParaRPr>
          </a:p>
        </p:txBody>
      </p:sp>
      <p:sp>
        <p:nvSpPr>
          <p:cNvPr id="20491" name="Text Box 111632"/>
          <p:cNvSpPr txBox="1"/>
          <p:nvPr/>
        </p:nvSpPr>
        <p:spPr>
          <a:xfrm>
            <a:off x="1143000" y="4479925"/>
            <a:ext cx="4775200" cy="396875"/>
          </a:xfrm>
          <a:prstGeom prst="rect">
            <a:avLst/>
          </a:prstGeom>
          <a:noFill/>
          <a:ln w="9525">
            <a:noFill/>
          </a:ln>
        </p:spPr>
        <p:txBody>
          <a:bodyPr wrap="none" anchor="t" anchorCtr="0">
            <a:spAutoFit/>
          </a:bodyPr>
          <a:p>
            <a:pPr eaLnBrk="0" hangingPunct="0"/>
            <a:r>
              <a:rPr lang="en-US" altLang="zh-CN" sz="2000" err="1">
                <a:solidFill>
                  <a:srgbClr val="FFFF00"/>
                </a:solidFill>
                <a:latin typeface="Arial" panose="020B0604020202020204" pitchFamily="34" charset="0"/>
              </a:rPr>
              <a:t>- Thổ cẩm là nghệ thuật trang trí trên vải</a:t>
            </a:r>
            <a:r>
              <a:rPr lang="en-US" altLang="zh-CN" sz="2000">
                <a:solidFill>
                  <a:srgbClr val="FFFF00"/>
                </a:solidFill>
                <a:latin typeface="Arial" panose="020B0604020202020204" pitchFamily="34" charset="0"/>
              </a:rPr>
              <a:t>,</a:t>
            </a:r>
            <a:endParaRPr lang="en-US" altLang="zh-CN" sz="2000">
              <a:solidFill>
                <a:srgbClr val="FFFF00"/>
              </a:solidFill>
              <a:latin typeface="Arial" panose="020B0604020202020204" pitchFamily="34" charset="0"/>
            </a:endParaRPr>
          </a:p>
        </p:txBody>
      </p:sp>
      <p:pic>
        <p:nvPicPr>
          <p:cNvPr id="111634" name="Picture 111633" descr="viet3"/>
          <p:cNvPicPr>
            <a:picLocks noChangeAspect="1"/>
          </p:cNvPicPr>
          <p:nvPr/>
        </p:nvPicPr>
        <p:blipFill>
          <a:blip r:embed="rId3"/>
          <a:stretch>
            <a:fillRect/>
          </a:stretch>
        </p:blipFill>
        <p:spPr>
          <a:xfrm>
            <a:off x="685800" y="4884738"/>
            <a:ext cx="457200" cy="449262"/>
          </a:xfrm>
          <a:prstGeom prst="rect">
            <a:avLst/>
          </a:prstGeom>
          <a:noFill/>
          <a:ln w="9525">
            <a:noFill/>
          </a:ln>
        </p:spPr>
      </p:pic>
      <p:sp>
        <p:nvSpPr>
          <p:cNvPr id="111636" name="Text Box 111635"/>
          <p:cNvSpPr txBox="1"/>
          <p:nvPr/>
        </p:nvSpPr>
        <p:spPr>
          <a:xfrm>
            <a:off x="1143000" y="4800600"/>
            <a:ext cx="7010400" cy="1311275"/>
          </a:xfrm>
          <a:prstGeom prst="rect">
            <a:avLst/>
          </a:prstGeom>
          <a:noFill/>
          <a:ln w="9525">
            <a:noFill/>
          </a:ln>
        </p:spPr>
        <p:txBody>
          <a:bodyPr anchor="t" anchorCtr="0">
            <a:spAutoFit/>
          </a:bodyPr>
          <a:p>
            <a:pPr eaLnBrk="0" hangingPunct="0">
              <a:buChar char="-"/>
            </a:pPr>
            <a:r>
              <a:rPr lang="en-US" altLang="zh-CN" sz="2000" err="1">
                <a:solidFill>
                  <a:srgbClr val="FFFF00"/>
                </a:solidFill>
                <a:latin typeface="Arial" panose="020B0604020202020204" pitchFamily="34" charset="0"/>
              </a:rPr>
              <a:t> Họa tiết được chắt lọc khái quát, cách điệu và đơn giản hóa từ mẫu hình thiên nhiên</a:t>
            </a:r>
            <a:endParaRPr lang="en-US" altLang="zh-CN" sz="2000">
              <a:solidFill>
                <a:srgbClr val="FFFF00"/>
              </a:solidFill>
              <a:latin typeface="Arial" panose="020B0604020202020204" pitchFamily="34" charset="0"/>
            </a:endParaRPr>
          </a:p>
          <a:p>
            <a:pPr eaLnBrk="0" hangingPunct="0">
              <a:buChar char="-"/>
            </a:pPr>
            <a:r>
              <a:rPr lang="en-US" altLang="zh-CN" sz="2000" err="1">
                <a:solidFill>
                  <a:srgbClr val="FFFF00"/>
                </a:solidFill>
                <a:latin typeface="Arial" panose="020B0604020202020204" pitchFamily="34" charset="0"/>
              </a:rPr>
              <a:t> Bố cục trang trí thường cân xứng, họa tiết nhắc lại và có nhiều loại hình nét khác nhau</a:t>
            </a:r>
            <a:endParaRPr lang="en-US" altLang="zh-CN" sz="2000">
              <a:solidFill>
                <a:srgbClr val="FFFF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1634"/>
                                        </p:tgtEl>
                                        <p:attrNameLst>
                                          <p:attrName>style.visibility</p:attrName>
                                        </p:attrNameLst>
                                      </p:cBhvr>
                                      <p:to>
                                        <p:strVal val="visible"/>
                                      </p:to>
                                    </p:set>
                                    <p:anim calcmode="lin" valueType="num">
                                      <p:cBhvr>
                                        <p:cTn id="7" dur="500" fill="hold"/>
                                        <p:tgtEl>
                                          <p:spTgt spid="111634"/>
                                        </p:tgtEl>
                                        <p:attrNameLst>
                                          <p:attrName>ppt_w</p:attrName>
                                        </p:attrNameLst>
                                      </p:cBhvr>
                                      <p:tavLst>
                                        <p:tav tm="0">
                                          <p:val>
                                            <p:fltVal val="0.000000"/>
                                          </p:val>
                                        </p:tav>
                                        <p:tav tm="100000">
                                          <p:val>
                                            <p:strVal val="#ppt_w"/>
                                          </p:val>
                                        </p:tav>
                                      </p:tavLst>
                                    </p:anim>
                                    <p:anim calcmode="lin" valueType="num">
                                      <p:cBhvr>
                                        <p:cTn id="8" dur="500" fill="hold"/>
                                        <p:tgtEl>
                                          <p:spTgt spid="111634"/>
                                        </p:tgtEl>
                                        <p:attrNameLst>
                                          <p:attrName>ppt_h</p:attrName>
                                        </p:attrNameLst>
                                      </p:cBhvr>
                                      <p:tavLst>
                                        <p:tav tm="0">
                                          <p:val>
                                            <p:fltVal val="0.000000"/>
                                          </p:val>
                                        </p:tav>
                                        <p:tav tm="100000">
                                          <p:val>
                                            <p:strVal val="#ppt_h"/>
                                          </p:val>
                                        </p:tav>
                                      </p:tavLst>
                                    </p:anim>
                                    <p:animEffect transition="in" filter="fade">
                                      <p:cBhvr>
                                        <p:cTn id="9" dur="500"/>
                                        <p:tgtEl>
                                          <p:spTgt spid="111634"/>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1636"/>
                                        </p:tgtEl>
                                        <p:attrNameLst>
                                          <p:attrName>style.visibility</p:attrName>
                                        </p:attrNameLst>
                                      </p:cBhvr>
                                      <p:to>
                                        <p:strVal val="visible"/>
                                      </p:to>
                                    </p:set>
                                    <p:anim calcmode="discrete" valueType="clr">
                                      <p:cBhvr override="childStyle">
                                        <p:cTn id="14" dur="80"/>
                                        <p:tgtEl>
                                          <p:spTgt spid="11163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1636"/>
                                        </p:tgtEl>
                                        <p:attrNameLst>
                                          <p:attrName>fillcolor</p:attrName>
                                        </p:attrNameLst>
                                      </p:cBhvr>
                                      <p:tavLst>
                                        <p:tav tm="0">
                                          <p:val>
                                            <p:clrVal>
                                              <a:schemeClr val="accent2"/>
                                            </p:clrVal>
                                          </p:val>
                                        </p:tav>
                                        <p:tav tm="50000">
                                          <p:val>
                                            <p:clrVal>
                                              <a:schemeClr val="hlink"/>
                                            </p:clrVal>
                                          </p:val>
                                        </p:tav>
                                      </p:tavLst>
                                    </p:anim>
                                    <p:set>
                                      <p:cBhvr>
                                        <p:cTn id="16" dur="80"/>
                                        <p:tgtEl>
                                          <p:spTgt spid="1116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6" grpId="0"/>
    </p:bldLst>
  </p:timing>
</p:sld>
</file>

<file path=ppt/theme/theme1.xml><?xml version="1.0" encoding="utf-8"?>
<a:theme xmlns:a="http://schemas.openxmlformats.org/drawingml/2006/main" name="Mountain Top">
  <a:themeElements>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993300"/>
        </a:lt1>
        <a:dk2>
          <a:srgbClr val="CCAA00"/>
        </a:dk2>
        <a:lt2>
          <a:srgbClr val="4C3A1C"/>
        </a:lt2>
        <a:accent1>
          <a:srgbClr val="FF3300"/>
        </a:accent1>
        <a:accent2>
          <a:srgbClr val="9E6600"/>
        </a:accent2>
        <a:accent3>
          <a:srgbClr val="CAADAA"/>
        </a:accent3>
        <a:accent4>
          <a:srgbClr val="DCDCDC"/>
        </a:accent4>
        <a:accent5>
          <a:srgbClr val="FFADAA"/>
        </a:accent5>
        <a:accent6>
          <a:srgbClr val="8D5B00"/>
        </a:accent6>
        <a:hlink>
          <a:srgbClr val="FFCC00"/>
        </a:hlink>
        <a:folHlink>
          <a:srgbClr val="F7DC97"/>
        </a:folHlink>
      </a:clrScheme>
      <a:clrMap bg1="lt1" tx1="dk1" bg2="lt2" tx2="dk2" accent1="accent1" accent2="accent2" accent3="accent3" accent4="accent4" accent5="accent5" accent6="accent6" hlink="hlink" folHlink="folHlink"/>
    </a:extraClrScheme>
    <a:extraClrScheme>
      <a:clrScheme name="">
        <a:dk1>
          <a:srgbClr val="FFFFFF"/>
        </a:dk1>
        <a:lt1>
          <a:srgbClr val="9188B0"/>
        </a:lt1>
        <a:dk2>
          <a:srgbClr val="DDE0DC"/>
        </a:dk2>
        <a:lt2>
          <a:srgbClr val="3D0058"/>
        </a:lt2>
        <a:accent1>
          <a:srgbClr val="FFCC00"/>
        </a:accent1>
        <a:accent2>
          <a:srgbClr val="4C3D78"/>
        </a:accent2>
        <a:accent3>
          <a:srgbClr val="C7C4D4"/>
        </a:accent3>
        <a:accent4>
          <a:srgbClr val="DCDCDC"/>
        </a:accent4>
        <a:accent5>
          <a:srgbClr val="FFE2AA"/>
        </a:accent5>
        <a:accent6>
          <a:srgbClr val="43366B"/>
        </a:accent6>
        <a:hlink>
          <a:srgbClr val="743D78"/>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6CCD4"/>
        </a:dk2>
        <a:lt2>
          <a:srgbClr val="10104C"/>
        </a:lt2>
        <a:accent1>
          <a:srgbClr val="33CCFF"/>
        </a:accent1>
        <a:accent2>
          <a:srgbClr val="5B5B8D"/>
        </a:accent2>
        <a:accent3>
          <a:srgbClr val="AAADB9"/>
        </a:accent3>
        <a:accent4>
          <a:srgbClr val="DCDCDC"/>
        </a:accent4>
        <a:accent5>
          <a:srgbClr val="ADE2FF"/>
        </a:accent5>
        <a:accent6>
          <a:srgbClr val="51517E"/>
        </a:accent6>
        <a:hlink>
          <a:srgbClr val="4529AB"/>
        </a:hlink>
        <a:folHlink>
          <a:srgbClr val="00CC9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FFFFFF"/>
        </a:dk2>
        <a:lt2>
          <a:srgbClr val="B0C8CA"/>
        </a:lt2>
        <a:accent1>
          <a:srgbClr val="89C4FF"/>
        </a:accent1>
        <a:accent2>
          <a:srgbClr val="00008C"/>
        </a:accent2>
        <a:accent3>
          <a:srgbClr val="AAAACA"/>
        </a:accent3>
        <a:accent4>
          <a:srgbClr val="DCDCDC"/>
        </a:accent4>
        <a:accent5>
          <a:srgbClr val="C4DEFF"/>
        </a:accent5>
        <a:accent6>
          <a:srgbClr val="00007D"/>
        </a:accent6>
        <a:hlink>
          <a:srgbClr val="6666FF"/>
        </a:hlink>
        <a:folHlink>
          <a:srgbClr val="C0C0C0"/>
        </a:folHlink>
      </a:clrScheme>
      <a:clrMap bg1="lt1" tx1="dk1" bg2="lt2" tx2="dk2" accent1="accent1" accent2="accent2" accent3="accent3" accent4="accent4" accent5="accent5" accent6="accent6" hlink="hlink" folHlink="folHlink"/>
    </a:extraClrScheme>
    <a:extraClrScheme>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clrMap bg1="lt1" tx1="dk1" bg2="lt2" tx2="dk2" accent1="accent1" accent2="accent2" accent3="accent3" accent4="accent4" accent5="accent5" accent6="accent6" hlink="hlink" folHlink="folHlink"/>
    </a:extraClrScheme>
    <a:extraClrScheme>
      <a:clrScheme name="">
        <a:dk1>
          <a:srgbClr val="FFFFFF"/>
        </a:dk1>
        <a:lt1>
          <a:srgbClr val="6699FF"/>
        </a:lt1>
        <a:dk2>
          <a:srgbClr val="B3EDFF"/>
        </a:dk2>
        <a:lt2>
          <a:srgbClr val="809296"/>
        </a:lt2>
        <a:accent1>
          <a:srgbClr val="FF9933"/>
        </a:accent1>
        <a:accent2>
          <a:srgbClr val="FFAA99"/>
        </a:accent2>
        <a:accent3>
          <a:srgbClr val="B9CAFF"/>
        </a:accent3>
        <a:accent4>
          <a:srgbClr val="DCDCDC"/>
        </a:accent4>
        <a:accent5>
          <a:srgbClr val="FFCAAD"/>
        </a:accent5>
        <a:accent6>
          <a:srgbClr val="E59889"/>
        </a:accent6>
        <a:hlink>
          <a:srgbClr val="FFCFAB"/>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85D1E3"/>
        </a:lt1>
        <a:dk2>
          <a:srgbClr val="CCFFFF"/>
        </a:dk2>
        <a:lt2>
          <a:srgbClr val="006666"/>
        </a:lt2>
        <a:accent1>
          <a:srgbClr val="FFCC00"/>
        </a:accent1>
        <a:accent2>
          <a:srgbClr val="00CC99"/>
        </a:accent2>
        <a:accent3>
          <a:srgbClr val="C3E4EE"/>
        </a:accent3>
        <a:accent4>
          <a:srgbClr val="DCDCDC"/>
        </a:accent4>
        <a:accent5>
          <a:srgbClr val="FFE2AA"/>
        </a:accent5>
        <a:accent6>
          <a:srgbClr val="00B789"/>
        </a:accent6>
        <a:hlink>
          <a:srgbClr val="0099FF"/>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A7A491"/>
        </a:lt1>
        <a:dk2>
          <a:srgbClr val="CCD0CA"/>
        </a:dk2>
        <a:lt2>
          <a:srgbClr val="404B3D"/>
        </a:lt2>
        <a:accent1>
          <a:srgbClr val="33CCCC"/>
        </a:accent1>
        <a:accent2>
          <a:srgbClr val="004E4C"/>
        </a:accent2>
        <a:accent3>
          <a:srgbClr val="D0CFC7"/>
        </a:accent3>
        <a:accent4>
          <a:srgbClr val="DCDCDC"/>
        </a:accent4>
        <a:accent5>
          <a:srgbClr val="ADE2E2"/>
        </a:accent5>
        <a:accent6>
          <a:srgbClr val="004543"/>
        </a:accent6>
        <a:hlink>
          <a:srgbClr val="477781"/>
        </a:hlink>
        <a:folHlink>
          <a:srgbClr val="85CC74"/>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9E2FF"/>
        </a:accent5>
        <a:accent6>
          <a:srgbClr val="B7D3E5"/>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6578</Words>
  <Application>WPS Presentation</Application>
  <PresentationFormat>On-screen Show</PresentationFormat>
  <Paragraphs>307</Paragraphs>
  <Slides>26</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Arial</vt:lpstr>
      <vt:lpstr>SimSun</vt:lpstr>
      <vt:lpstr>Wingdings</vt:lpstr>
      <vt:lpstr>Times New Roman</vt:lpstr>
      <vt:lpstr>Microsoft YaHei</vt:lpstr>
      <vt:lpstr>Arial Unicode MS</vt:lpstr>
      <vt:lpstr>Calibri</vt:lpstr>
      <vt:lpstr>Mountain Top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Doan Tuan_VTT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dell</cp:lastModifiedBy>
  <cp:revision>7</cp:revision>
  <dcterms:created xsi:type="dcterms:W3CDTF">2009-03-06T11:47:00Z</dcterms:created>
  <dcterms:modified xsi:type="dcterms:W3CDTF">2021-08-20T06:29:52Z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